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</p:sldIdLst>
  <p:sldSz cy="6858000" cx="12192000"/>
  <p:notesSz cx="6858000" cy="9144000"/>
  <p:embeddedFontLst>
    <p:embeddedFont>
      <p:font typeface="Comfortaa"/>
      <p:regular r:id="rId31"/>
      <p:bold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33" roundtripDataSignature="AMtx7miFb2zz6RtaVFukKZI+ugrFjIncX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Comfortaa-regular.fntdata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customschemas.google.com/relationships/presentationmetadata" Target="metadata"/><Relationship Id="rId10" Type="http://schemas.openxmlformats.org/officeDocument/2006/relationships/slide" Target="slides/slide6.xml"/><Relationship Id="rId32" Type="http://schemas.openxmlformats.org/officeDocument/2006/relationships/font" Target="fonts/Comfortaa-bold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8" name="Google Shape;78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7" name="Google Shape;197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9" name="Google Shape;209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1" name="Google Shape;221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3" name="Google Shape;233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5" name="Google Shape;245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7" name="Google Shape;257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9" name="Google Shape;269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1" name="Google Shape;281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8abd55b3e4_0_3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3" name="Google Shape;293;g8abd55b3e4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8" name="Google Shape;308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2" name="Google Shape;342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3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1" name="Google Shape;381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3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30" name="Google Shape;430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3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64" name="Google Shape;464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7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3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79" name="Google Shape;479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3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53" name="Google Shape;553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Google Shape;612;p3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3" name="Google Shape;613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8abd55b3e4_0_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g8abd55b3e4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Google Shape;116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6" name="Google Shape;136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8abd55b3e4_0_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5" name="Google Shape;185;g8abd55b3e4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3" name="Google Shape;53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4" name="Google Shape;54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1" name="Google Shape;6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"/>
          <p:cNvSpPr txBox="1"/>
          <p:nvPr>
            <p:ph type="ctrTitle"/>
          </p:nvPr>
        </p:nvSpPr>
        <p:spPr>
          <a:xfrm>
            <a:off x="1077512" y="2387550"/>
            <a:ext cx="10036972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/>
              <a:t>Decomposing Units Using the Distributive Property</a:t>
            </a:r>
            <a:br>
              <a:rPr lang="en-US"/>
            </a:br>
            <a:r>
              <a:rPr lang="en-US">
                <a:solidFill>
                  <a:srgbClr val="999999"/>
                </a:solidFill>
              </a:rPr>
              <a:t>Unit 1 Lesson 9</a:t>
            </a:r>
            <a:endParaRPr>
              <a:solidFill>
                <a:srgbClr val="999999"/>
              </a:solidFill>
            </a:endParaRPr>
          </a:p>
        </p:txBody>
      </p:sp>
      <p:pic>
        <p:nvPicPr>
          <p:cNvPr id="81" name="Google Shape;8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43753" y="1858272"/>
            <a:ext cx="7104491" cy="7537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0"/>
          <p:cNvSpPr/>
          <p:nvPr/>
        </p:nvSpPr>
        <p:spPr>
          <a:xfrm>
            <a:off x="671966" y="230324"/>
            <a:ext cx="10727553" cy="1011600"/>
          </a:xfrm>
          <a:prstGeom prst="plaque">
            <a:avLst>
              <a:gd fmla="val 16667" name="adj"/>
            </a:avLst>
          </a:prstGeom>
          <a:solidFill>
            <a:srgbClr val="FFFFFF"/>
          </a:solidFill>
          <a:ln cap="flat" cmpd="sng" w="5715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Snezana Calovska\Desktop\MathTeacherCoach (1).png" id="200" name="Google Shape;200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20"/>
          <p:cNvSpPr/>
          <p:nvPr/>
        </p:nvSpPr>
        <p:spPr>
          <a:xfrm>
            <a:off x="478324" y="406803"/>
            <a:ext cx="11114835" cy="6586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Complete the number bonds with the appropriate addend.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20"/>
          <p:cNvSpPr/>
          <p:nvPr/>
        </p:nvSpPr>
        <p:spPr>
          <a:xfrm>
            <a:off x="5331889" y="2200821"/>
            <a:ext cx="1271672" cy="1271517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20"/>
          <p:cNvSpPr/>
          <p:nvPr/>
        </p:nvSpPr>
        <p:spPr>
          <a:xfrm>
            <a:off x="4434238" y="3696723"/>
            <a:ext cx="1271672" cy="1271517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20"/>
          <p:cNvSpPr/>
          <p:nvPr/>
        </p:nvSpPr>
        <p:spPr>
          <a:xfrm>
            <a:off x="6329278" y="3696723"/>
            <a:ext cx="1271672" cy="1271517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5" name="Google Shape;205;p20"/>
          <p:cNvCxnSpPr/>
          <p:nvPr/>
        </p:nvCxnSpPr>
        <p:spPr>
          <a:xfrm flipH="1">
            <a:off x="5311941" y="3357652"/>
            <a:ext cx="349086" cy="349044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</p:cxnSp>
      <p:cxnSp>
        <p:nvCxnSpPr>
          <p:cNvPr id="206" name="Google Shape;206;p20"/>
          <p:cNvCxnSpPr/>
          <p:nvPr/>
        </p:nvCxnSpPr>
        <p:spPr>
          <a:xfrm>
            <a:off x="6349226" y="3377597"/>
            <a:ext cx="349086" cy="349044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1"/>
          <p:cNvSpPr/>
          <p:nvPr/>
        </p:nvSpPr>
        <p:spPr>
          <a:xfrm>
            <a:off x="671966" y="230324"/>
            <a:ext cx="10727553" cy="1011600"/>
          </a:xfrm>
          <a:prstGeom prst="plaque">
            <a:avLst>
              <a:gd fmla="val 16667" name="adj"/>
            </a:avLst>
          </a:prstGeom>
          <a:solidFill>
            <a:srgbClr val="FFFFFF"/>
          </a:solidFill>
          <a:ln cap="flat" cmpd="sng" w="5715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Snezana Calovska\Desktop\MathTeacherCoach (1).png" id="212" name="Google Shape;212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21"/>
          <p:cNvSpPr/>
          <p:nvPr/>
        </p:nvSpPr>
        <p:spPr>
          <a:xfrm>
            <a:off x="478324" y="406803"/>
            <a:ext cx="11114835" cy="6586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Complete the number bonds with the appropriate addend.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21"/>
          <p:cNvSpPr/>
          <p:nvPr/>
        </p:nvSpPr>
        <p:spPr>
          <a:xfrm>
            <a:off x="5493808" y="2483002"/>
            <a:ext cx="1223631" cy="1223482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21"/>
          <p:cNvSpPr/>
          <p:nvPr/>
        </p:nvSpPr>
        <p:spPr>
          <a:xfrm>
            <a:off x="4630068" y="3922393"/>
            <a:ext cx="1223631" cy="1223482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21"/>
          <p:cNvSpPr/>
          <p:nvPr/>
        </p:nvSpPr>
        <p:spPr>
          <a:xfrm>
            <a:off x="6453519" y="3922393"/>
            <a:ext cx="1223631" cy="1223482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7" name="Google Shape;217;p21"/>
          <p:cNvCxnSpPr/>
          <p:nvPr/>
        </p:nvCxnSpPr>
        <p:spPr>
          <a:xfrm flipH="1">
            <a:off x="5474614" y="3596131"/>
            <a:ext cx="335899" cy="335858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</p:cxnSp>
      <p:cxnSp>
        <p:nvCxnSpPr>
          <p:cNvPr id="218" name="Google Shape;218;p21"/>
          <p:cNvCxnSpPr/>
          <p:nvPr/>
        </p:nvCxnSpPr>
        <p:spPr>
          <a:xfrm>
            <a:off x="6472713" y="3615323"/>
            <a:ext cx="335899" cy="335858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2"/>
          <p:cNvSpPr/>
          <p:nvPr/>
        </p:nvSpPr>
        <p:spPr>
          <a:xfrm>
            <a:off x="671966" y="230324"/>
            <a:ext cx="10727553" cy="1011600"/>
          </a:xfrm>
          <a:prstGeom prst="plaque">
            <a:avLst>
              <a:gd fmla="val 16667" name="adj"/>
            </a:avLst>
          </a:prstGeom>
          <a:solidFill>
            <a:srgbClr val="FFFFFF"/>
          </a:solidFill>
          <a:ln cap="flat" cmpd="sng" w="5715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Snezana Calovska\Desktop\MathTeacherCoach (1).png" id="224" name="Google Shape;224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22"/>
          <p:cNvSpPr/>
          <p:nvPr/>
        </p:nvSpPr>
        <p:spPr>
          <a:xfrm>
            <a:off x="478324" y="406803"/>
            <a:ext cx="11114835" cy="6586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Complete the number bonds with the appropriate addend.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22"/>
          <p:cNvSpPr/>
          <p:nvPr/>
        </p:nvSpPr>
        <p:spPr>
          <a:xfrm>
            <a:off x="5468526" y="2473008"/>
            <a:ext cx="1314670" cy="1314510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22"/>
          <p:cNvSpPr/>
          <p:nvPr/>
        </p:nvSpPr>
        <p:spPr>
          <a:xfrm>
            <a:off x="4540524" y="4019490"/>
            <a:ext cx="1314670" cy="1314510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22"/>
          <p:cNvSpPr/>
          <p:nvPr/>
        </p:nvSpPr>
        <p:spPr>
          <a:xfrm>
            <a:off x="6499640" y="4019490"/>
            <a:ext cx="1314670" cy="1314510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9" name="Google Shape;229;p22"/>
          <p:cNvCxnSpPr/>
          <p:nvPr/>
        </p:nvCxnSpPr>
        <p:spPr>
          <a:xfrm flipH="1">
            <a:off x="5447904" y="3668954"/>
            <a:ext cx="360890" cy="360846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</p:cxnSp>
      <p:cxnSp>
        <p:nvCxnSpPr>
          <p:cNvPr id="230" name="Google Shape;230;p22"/>
          <p:cNvCxnSpPr/>
          <p:nvPr/>
        </p:nvCxnSpPr>
        <p:spPr>
          <a:xfrm>
            <a:off x="6520262" y="3689574"/>
            <a:ext cx="360890" cy="360846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3"/>
          <p:cNvSpPr/>
          <p:nvPr/>
        </p:nvSpPr>
        <p:spPr>
          <a:xfrm>
            <a:off x="671966" y="230324"/>
            <a:ext cx="10727553" cy="1011600"/>
          </a:xfrm>
          <a:prstGeom prst="plaque">
            <a:avLst>
              <a:gd fmla="val 16667" name="adj"/>
            </a:avLst>
          </a:prstGeom>
          <a:solidFill>
            <a:srgbClr val="FFFFFF"/>
          </a:solidFill>
          <a:ln cap="flat" cmpd="sng" w="5715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Snezana Calovska\Desktop\MathTeacherCoach (1).png" id="236" name="Google Shape;236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Google Shape;237;p23"/>
          <p:cNvSpPr/>
          <p:nvPr/>
        </p:nvSpPr>
        <p:spPr>
          <a:xfrm>
            <a:off x="478324" y="406803"/>
            <a:ext cx="11114835" cy="6586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Complete the number bonds with the appropriate addend.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23"/>
          <p:cNvSpPr/>
          <p:nvPr/>
        </p:nvSpPr>
        <p:spPr>
          <a:xfrm>
            <a:off x="5493808" y="2483002"/>
            <a:ext cx="1223631" cy="1223482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23"/>
          <p:cNvSpPr/>
          <p:nvPr/>
        </p:nvSpPr>
        <p:spPr>
          <a:xfrm>
            <a:off x="4630068" y="3922393"/>
            <a:ext cx="1223631" cy="1223482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23"/>
          <p:cNvSpPr/>
          <p:nvPr/>
        </p:nvSpPr>
        <p:spPr>
          <a:xfrm>
            <a:off x="6453519" y="3922393"/>
            <a:ext cx="1223631" cy="1223482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1" name="Google Shape;241;p23"/>
          <p:cNvCxnSpPr/>
          <p:nvPr/>
        </p:nvCxnSpPr>
        <p:spPr>
          <a:xfrm flipH="1">
            <a:off x="5474614" y="3596131"/>
            <a:ext cx="335899" cy="335858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</p:cxnSp>
      <p:cxnSp>
        <p:nvCxnSpPr>
          <p:cNvPr id="242" name="Google Shape;242;p23"/>
          <p:cNvCxnSpPr/>
          <p:nvPr/>
        </p:nvCxnSpPr>
        <p:spPr>
          <a:xfrm>
            <a:off x="6472713" y="3615323"/>
            <a:ext cx="335899" cy="335858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4"/>
          <p:cNvSpPr/>
          <p:nvPr/>
        </p:nvSpPr>
        <p:spPr>
          <a:xfrm>
            <a:off x="671966" y="230324"/>
            <a:ext cx="10727553" cy="1011600"/>
          </a:xfrm>
          <a:prstGeom prst="plaque">
            <a:avLst>
              <a:gd fmla="val 16667" name="adj"/>
            </a:avLst>
          </a:prstGeom>
          <a:solidFill>
            <a:srgbClr val="FFFFFF"/>
          </a:solidFill>
          <a:ln cap="flat" cmpd="sng" w="5715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Snezana Calovska\Desktop\MathTeacherCoach (1).png" id="248" name="Google Shape;248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249" name="Google Shape;249;p24"/>
          <p:cNvSpPr/>
          <p:nvPr/>
        </p:nvSpPr>
        <p:spPr>
          <a:xfrm>
            <a:off x="478324" y="406803"/>
            <a:ext cx="11114835" cy="6586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Complete the number bonds with the appropriate addend.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24"/>
          <p:cNvSpPr/>
          <p:nvPr/>
        </p:nvSpPr>
        <p:spPr>
          <a:xfrm>
            <a:off x="5468526" y="2473008"/>
            <a:ext cx="1314670" cy="1314510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24"/>
          <p:cNvSpPr/>
          <p:nvPr/>
        </p:nvSpPr>
        <p:spPr>
          <a:xfrm>
            <a:off x="4540524" y="4019490"/>
            <a:ext cx="1314670" cy="1314510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24"/>
          <p:cNvSpPr/>
          <p:nvPr/>
        </p:nvSpPr>
        <p:spPr>
          <a:xfrm>
            <a:off x="6499640" y="4019490"/>
            <a:ext cx="1314670" cy="1314510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3" name="Google Shape;253;p24"/>
          <p:cNvCxnSpPr/>
          <p:nvPr/>
        </p:nvCxnSpPr>
        <p:spPr>
          <a:xfrm flipH="1">
            <a:off x="5447904" y="3668954"/>
            <a:ext cx="360890" cy="360846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</p:cxnSp>
      <p:cxnSp>
        <p:nvCxnSpPr>
          <p:cNvPr id="254" name="Google Shape;254;p24"/>
          <p:cNvCxnSpPr/>
          <p:nvPr/>
        </p:nvCxnSpPr>
        <p:spPr>
          <a:xfrm>
            <a:off x="6520262" y="3689574"/>
            <a:ext cx="360890" cy="360846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5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5"/>
          <p:cNvSpPr/>
          <p:nvPr/>
        </p:nvSpPr>
        <p:spPr>
          <a:xfrm>
            <a:off x="671966" y="230324"/>
            <a:ext cx="10727553" cy="1011600"/>
          </a:xfrm>
          <a:prstGeom prst="plaque">
            <a:avLst>
              <a:gd fmla="val 16667" name="adj"/>
            </a:avLst>
          </a:prstGeom>
          <a:solidFill>
            <a:srgbClr val="FFFFFF"/>
          </a:solidFill>
          <a:ln cap="flat" cmpd="sng" w="5715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Snezana Calovska\Desktop\MathTeacherCoach (1).png" id="260" name="Google Shape;260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Google Shape;261;p25"/>
          <p:cNvSpPr/>
          <p:nvPr/>
        </p:nvSpPr>
        <p:spPr>
          <a:xfrm>
            <a:off x="478324" y="406803"/>
            <a:ext cx="11114835" cy="6586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Complete the number bonds with the appropriate addend.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25"/>
          <p:cNvSpPr/>
          <p:nvPr/>
        </p:nvSpPr>
        <p:spPr>
          <a:xfrm>
            <a:off x="5468526" y="2473008"/>
            <a:ext cx="1314670" cy="1314510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p25"/>
          <p:cNvSpPr/>
          <p:nvPr/>
        </p:nvSpPr>
        <p:spPr>
          <a:xfrm>
            <a:off x="4540524" y="4019490"/>
            <a:ext cx="1314670" cy="1314510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25"/>
          <p:cNvSpPr/>
          <p:nvPr/>
        </p:nvSpPr>
        <p:spPr>
          <a:xfrm>
            <a:off x="6499640" y="4019490"/>
            <a:ext cx="1314670" cy="1314510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5" name="Google Shape;265;p25"/>
          <p:cNvCxnSpPr/>
          <p:nvPr/>
        </p:nvCxnSpPr>
        <p:spPr>
          <a:xfrm flipH="1">
            <a:off x="5447904" y="3668954"/>
            <a:ext cx="360890" cy="360846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</p:cxnSp>
      <p:cxnSp>
        <p:nvCxnSpPr>
          <p:cNvPr id="266" name="Google Shape;266;p25"/>
          <p:cNvCxnSpPr/>
          <p:nvPr/>
        </p:nvCxnSpPr>
        <p:spPr>
          <a:xfrm>
            <a:off x="6520262" y="3689574"/>
            <a:ext cx="360890" cy="360846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26"/>
          <p:cNvSpPr/>
          <p:nvPr/>
        </p:nvSpPr>
        <p:spPr>
          <a:xfrm>
            <a:off x="671966" y="230324"/>
            <a:ext cx="10727553" cy="1011600"/>
          </a:xfrm>
          <a:prstGeom prst="plaque">
            <a:avLst>
              <a:gd fmla="val 16667" name="adj"/>
            </a:avLst>
          </a:prstGeom>
          <a:solidFill>
            <a:srgbClr val="FFFFFF"/>
          </a:solidFill>
          <a:ln cap="flat" cmpd="sng" w="5715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Snezana Calovska\Desktop\MathTeacherCoach (1).png" id="272" name="Google Shape;272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273" name="Google Shape;273;p26"/>
          <p:cNvSpPr/>
          <p:nvPr/>
        </p:nvSpPr>
        <p:spPr>
          <a:xfrm>
            <a:off x="478324" y="406803"/>
            <a:ext cx="11114835" cy="6586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Complete the number bonds with the appropriate addend.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26"/>
          <p:cNvSpPr/>
          <p:nvPr/>
        </p:nvSpPr>
        <p:spPr>
          <a:xfrm>
            <a:off x="5468526" y="2473008"/>
            <a:ext cx="1314670" cy="1314510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26"/>
          <p:cNvSpPr/>
          <p:nvPr/>
        </p:nvSpPr>
        <p:spPr>
          <a:xfrm>
            <a:off x="4540524" y="4019490"/>
            <a:ext cx="1314670" cy="1314510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26"/>
          <p:cNvSpPr/>
          <p:nvPr/>
        </p:nvSpPr>
        <p:spPr>
          <a:xfrm>
            <a:off x="6499640" y="4019490"/>
            <a:ext cx="1314670" cy="1314510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77" name="Google Shape;277;p26"/>
          <p:cNvCxnSpPr/>
          <p:nvPr/>
        </p:nvCxnSpPr>
        <p:spPr>
          <a:xfrm flipH="1">
            <a:off x="5447904" y="3668954"/>
            <a:ext cx="360890" cy="360846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</p:cxnSp>
      <p:cxnSp>
        <p:nvCxnSpPr>
          <p:cNvPr id="278" name="Google Shape;278;p26"/>
          <p:cNvCxnSpPr/>
          <p:nvPr/>
        </p:nvCxnSpPr>
        <p:spPr>
          <a:xfrm>
            <a:off x="6520262" y="3689574"/>
            <a:ext cx="360890" cy="360846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7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7"/>
          <p:cNvSpPr/>
          <p:nvPr/>
        </p:nvSpPr>
        <p:spPr>
          <a:xfrm>
            <a:off x="671966" y="230324"/>
            <a:ext cx="10727553" cy="1011600"/>
          </a:xfrm>
          <a:prstGeom prst="plaque">
            <a:avLst>
              <a:gd fmla="val 16667" name="adj"/>
            </a:avLst>
          </a:prstGeom>
          <a:solidFill>
            <a:srgbClr val="FFFFFF"/>
          </a:solidFill>
          <a:ln cap="flat" cmpd="sng" w="5715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Snezana Calovska\Desktop\MathTeacherCoach (1).png" id="284" name="Google Shape;284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285" name="Google Shape;285;p27"/>
          <p:cNvSpPr/>
          <p:nvPr/>
        </p:nvSpPr>
        <p:spPr>
          <a:xfrm>
            <a:off x="478324" y="406803"/>
            <a:ext cx="11114835" cy="6586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Complete the number bonds with the appropriate addend.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27"/>
          <p:cNvSpPr/>
          <p:nvPr/>
        </p:nvSpPr>
        <p:spPr>
          <a:xfrm>
            <a:off x="5468526" y="2473008"/>
            <a:ext cx="1314670" cy="1314510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p27"/>
          <p:cNvSpPr/>
          <p:nvPr/>
        </p:nvSpPr>
        <p:spPr>
          <a:xfrm>
            <a:off x="4540524" y="4019490"/>
            <a:ext cx="1314670" cy="1314510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27"/>
          <p:cNvSpPr/>
          <p:nvPr/>
        </p:nvSpPr>
        <p:spPr>
          <a:xfrm>
            <a:off x="6499640" y="4019490"/>
            <a:ext cx="1314670" cy="1314510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89" name="Google Shape;289;p27"/>
          <p:cNvCxnSpPr/>
          <p:nvPr/>
        </p:nvCxnSpPr>
        <p:spPr>
          <a:xfrm flipH="1">
            <a:off x="5447904" y="3668954"/>
            <a:ext cx="360890" cy="360846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</p:cxnSp>
      <p:cxnSp>
        <p:nvCxnSpPr>
          <p:cNvPr id="290" name="Google Shape;290;p27"/>
          <p:cNvCxnSpPr/>
          <p:nvPr/>
        </p:nvCxnSpPr>
        <p:spPr>
          <a:xfrm>
            <a:off x="6520262" y="3689574"/>
            <a:ext cx="360890" cy="360846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8abd55b3e4_0_39"/>
          <p:cNvSpPr txBox="1"/>
          <p:nvPr/>
        </p:nvSpPr>
        <p:spPr>
          <a:xfrm>
            <a:off x="4613575" y="263225"/>
            <a:ext cx="30897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Time to Think</a:t>
            </a:r>
            <a:endParaRPr b="1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g8abd55b3e4_0_39"/>
          <p:cNvSpPr txBox="1"/>
          <p:nvPr/>
        </p:nvSpPr>
        <p:spPr>
          <a:xfrm>
            <a:off x="1198999" y="1587534"/>
            <a:ext cx="9918852" cy="421545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1.	What does decomposing mean? How do you decompose a number? 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Decomposing means making a bigger number into smaller numbers. To decompose, find the addends that have a sum of the number to be decomposed.</a:t>
            </a:r>
            <a:endParaRPr>
              <a:solidFill>
                <a:srgbClr val="FFFFFF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2.	How do we distribute factors to decomposed units?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We distribute by multiplying to both decomposed units respectively.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97" name="Google Shape;297;g8abd55b3e4_0_39"/>
          <p:cNvSpPr/>
          <p:nvPr/>
        </p:nvSpPr>
        <p:spPr>
          <a:xfrm>
            <a:off x="279325" y="4173708"/>
            <a:ext cx="361500" cy="512700"/>
          </a:xfrm>
          <a:prstGeom prst="chevron">
            <a:avLst>
              <a:gd fmla="val 50000" name="adj"/>
            </a:avLst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g8abd55b3e4_0_39"/>
          <p:cNvSpPr/>
          <p:nvPr/>
        </p:nvSpPr>
        <p:spPr>
          <a:xfrm>
            <a:off x="279325" y="2566525"/>
            <a:ext cx="361500" cy="512700"/>
          </a:xfrm>
          <a:prstGeom prst="chevron">
            <a:avLst>
              <a:gd fmla="val 50000" name="adj"/>
            </a:avLst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g8abd55b3e4_0_39"/>
          <p:cNvSpPr txBox="1"/>
          <p:nvPr/>
        </p:nvSpPr>
        <p:spPr>
          <a:xfrm rot="1092710">
            <a:off x="8645722" y="-481"/>
            <a:ext cx="706490" cy="108776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00"/>
              <a:buFont typeface="Arial"/>
              <a:buNone/>
            </a:pPr>
            <a:r>
              <a:rPr b="1" i="0" lang="en-US" sz="7900" u="none" cap="none" strike="noStrik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?</a:t>
            </a:r>
            <a:endParaRPr b="1" i="0" sz="7900" u="none" cap="none" strike="noStrike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300" name="Google Shape;300;g8abd55b3e4_0_39"/>
          <p:cNvSpPr txBox="1"/>
          <p:nvPr/>
        </p:nvSpPr>
        <p:spPr>
          <a:xfrm rot="9711906">
            <a:off x="3179567" y="161039"/>
            <a:ext cx="706494" cy="108758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00"/>
              <a:buFont typeface="Arial"/>
              <a:buNone/>
            </a:pPr>
            <a:r>
              <a:rPr b="1" i="0" lang="en-US" sz="7900" u="none" cap="none" strike="noStrik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?</a:t>
            </a:r>
            <a:endParaRPr b="1" i="0" sz="7900" u="none" cap="none" strike="noStrike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301" name="Google Shape;301;g8abd55b3e4_0_39"/>
          <p:cNvSpPr txBox="1"/>
          <p:nvPr/>
        </p:nvSpPr>
        <p:spPr>
          <a:xfrm rot="-822348">
            <a:off x="3807174" y="-527"/>
            <a:ext cx="706518" cy="10878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00"/>
              <a:buFont typeface="Arial"/>
              <a:buNone/>
            </a:pPr>
            <a:r>
              <a:rPr b="1" i="0" lang="en-US" sz="7900" u="none" cap="none" strike="noStrik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?</a:t>
            </a:r>
            <a:endParaRPr b="1" i="0" sz="7900" u="none" cap="none" strike="noStrike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302" name="Google Shape;302;g8abd55b3e4_0_39"/>
          <p:cNvSpPr txBox="1"/>
          <p:nvPr/>
        </p:nvSpPr>
        <p:spPr>
          <a:xfrm rot="9121232">
            <a:off x="7916990" y="65791"/>
            <a:ext cx="706589" cy="108759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00"/>
              <a:buFont typeface="Arial"/>
              <a:buNone/>
            </a:pPr>
            <a:r>
              <a:rPr b="1" i="0" lang="en-US" sz="7900" u="none" cap="none" strike="noStrik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?</a:t>
            </a:r>
            <a:endParaRPr b="1" i="0" sz="7900" u="none" cap="none" strike="noStrike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descr="C:\Users\Snezana Calovska\Desktop\MathTeacherCoach (1).png" id="303" name="Google Shape;303;g8abd55b3e4_0_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304" name="Google Shape;304;g8abd55b3e4_0_39"/>
          <p:cNvSpPr txBox="1"/>
          <p:nvPr/>
        </p:nvSpPr>
        <p:spPr>
          <a:xfrm>
            <a:off x="1203600" y="2156450"/>
            <a:ext cx="9904500" cy="167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Decomposing means making a bigger number into smaller numbers. To decompose, find the addends that have a sum of the number to be decomposed.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5" name="Google Shape;305;g8abd55b3e4_0_39"/>
          <p:cNvSpPr txBox="1"/>
          <p:nvPr/>
        </p:nvSpPr>
        <p:spPr>
          <a:xfrm>
            <a:off x="1165975" y="4212600"/>
            <a:ext cx="9942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We distribute by multiplying to both decomposed units respectively.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Snezana Calovska\Desktop\MathTeacherCoach (1).png" id="310" name="Google Shape;310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11" name="Google Shape;311;p28"/>
          <p:cNvGrpSpPr/>
          <p:nvPr/>
        </p:nvGrpSpPr>
        <p:grpSpPr>
          <a:xfrm>
            <a:off x="4785360" y="662940"/>
            <a:ext cx="2563177" cy="3902416"/>
            <a:chOff x="0" y="0"/>
            <a:chExt cx="1879600" cy="2861733"/>
          </a:xfrm>
        </p:grpSpPr>
        <p:grpSp>
          <p:nvGrpSpPr>
            <p:cNvPr id="312" name="Google Shape;312;p28"/>
            <p:cNvGrpSpPr/>
            <p:nvPr/>
          </p:nvGrpSpPr>
          <p:grpSpPr>
            <a:xfrm>
              <a:off x="0" y="0"/>
              <a:ext cx="1879600" cy="931333"/>
              <a:chOff x="0" y="0"/>
              <a:chExt cx="1879600" cy="931333"/>
            </a:xfrm>
          </p:grpSpPr>
          <p:sp>
            <p:nvSpPr>
              <p:cNvPr id="313" name="Google Shape;313;p28"/>
              <p:cNvSpPr/>
              <p:nvPr/>
            </p:nvSpPr>
            <p:spPr>
              <a:xfrm>
                <a:off x="0" y="0"/>
                <a:ext cx="414867" cy="414867"/>
              </a:xfrm>
              <a:prstGeom prst="heart">
                <a:avLst/>
              </a:prstGeom>
              <a:solidFill>
                <a:schemeClr val="accent3"/>
              </a:solidFill>
              <a:ln cap="flat" cmpd="sng" w="25400">
                <a:solidFill>
                  <a:srgbClr val="78787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4" name="Google Shape;314;p28"/>
              <p:cNvSpPr/>
              <p:nvPr/>
            </p:nvSpPr>
            <p:spPr>
              <a:xfrm>
                <a:off x="491066" y="0"/>
                <a:ext cx="414867" cy="414867"/>
              </a:xfrm>
              <a:prstGeom prst="heart">
                <a:avLst/>
              </a:prstGeom>
              <a:solidFill>
                <a:schemeClr val="accent3"/>
              </a:solidFill>
              <a:ln cap="flat" cmpd="sng" w="25400">
                <a:solidFill>
                  <a:srgbClr val="78787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5" name="Google Shape;315;p28"/>
              <p:cNvSpPr/>
              <p:nvPr/>
            </p:nvSpPr>
            <p:spPr>
              <a:xfrm>
                <a:off x="973666" y="0"/>
                <a:ext cx="414655" cy="414655"/>
              </a:xfrm>
              <a:prstGeom prst="heart">
                <a:avLst/>
              </a:prstGeom>
              <a:solidFill>
                <a:schemeClr val="accent3"/>
              </a:solidFill>
              <a:ln cap="flat" cmpd="sng" w="25400">
                <a:solidFill>
                  <a:srgbClr val="78787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6" name="Google Shape;316;p28"/>
              <p:cNvSpPr/>
              <p:nvPr/>
            </p:nvSpPr>
            <p:spPr>
              <a:xfrm>
                <a:off x="1464733" y="0"/>
                <a:ext cx="414867" cy="414867"/>
              </a:xfrm>
              <a:prstGeom prst="heart">
                <a:avLst/>
              </a:prstGeom>
              <a:solidFill>
                <a:schemeClr val="accent3"/>
              </a:solidFill>
              <a:ln cap="flat" cmpd="sng" w="25400">
                <a:solidFill>
                  <a:srgbClr val="78787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7" name="Google Shape;317;p28"/>
              <p:cNvSpPr/>
              <p:nvPr/>
            </p:nvSpPr>
            <p:spPr>
              <a:xfrm>
                <a:off x="0" y="508000"/>
                <a:ext cx="414655" cy="414655"/>
              </a:xfrm>
              <a:prstGeom prst="heart">
                <a:avLst/>
              </a:prstGeom>
              <a:solidFill>
                <a:schemeClr val="accent3"/>
              </a:solidFill>
              <a:ln cap="flat" cmpd="sng" w="25400">
                <a:solidFill>
                  <a:srgbClr val="78787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8" name="Google Shape;318;p28"/>
              <p:cNvSpPr/>
              <p:nvPr/>
            </p:nvSpPr>
            <p:spPr>
              <a:xfrm>
                <a:off x="491066" y="508000"/>
                <a:ext cx="414655" cy="414655"/>
              </a:xfrm>
              <a:prstGeom prst="heart">
                <a:avLst/>
              </a:prstGeom>
              <a:solidFill>
                <a:schemeClr val="accent3"/>
              </a:solidFill>
              <a:ln cap="flat" cmpd="sng" w="25400">
                <a:solidFill>
                  <a:srgbClr val="78787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9" name="Google Shape;319;p28"/>
              <p:cNvSpPr/>
              <p:nvPr/>
            </p:nvSpPr>
            <p:spPr>
              <a:xfrm>
                <a:off x="973666" y="516466"/>
                <a:ext cx="414655" cy="414655"/>
              </a:xfrm>
              <a:prstGeom prst="heart">
                <a:avLst/>
              </a:prstGeom>
              <a:solidFill>
                <a:schemeClr val="accent3"/>
              </a:solidFill>
              <a:ln cap="flat" cmpd="sng" w="25400">
                <a:solidFill>
                  <a:srgbClr val="78787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0" name="Google Shape;320;p28"/>
              <p:cNvSpPr/>
              <p:nvPr/>
            </p:nvSpPr>
            <p:spPr>
              <a:xfrm>
                <a:off x="1464733" y="516466"/>
                <a:ext cx="414867" cy="414867"/>
              </a:xfrm>
              <a:prstGeom prst="heart">
                <a:avLst/>
              </a:prstGeom>
              <a:solidFill>
                <a:schemeClr val="accent3"/>
              </a:solidFill>
              <a:ln cap="flat" cmpd="sng" w="25400">
                <a:solidFill>
                  <a:srgbClr val="78787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21" name="Google Shape;321;p28"/>
            <p:cNvGrpSpPr/>
            <p:nvPr/>
          </p:nvGrpSpPr>
          <p:grpSpPr>
            <a:xfrm>
              <a:off x="0" y="965200"/>
              <a:ext cx="1879600" cy="931333"/>
              <a:chOff x="0" y="0"/>
              <a:chExt cx="1879600" cy="931333"/>
            </a:xfrm>
          </p:grpSpPr>
          <p:sp>
            <p:nvSpPr>
              <p:cNvPr id="322" name="Google Shape;322;p28"/>
              <p:cNvSpPr/>
              <p:nvPr/>
            </p:nvSpPr>
            <p:spPr>
              <a:xfrm>
                <a:off x="0" y="0"/>
                <a:ext cx="414867" cy="414867"/>
              </a:xfrm>
              <a:prstGeom prst="heart">
                <a:avLst/>
              </a:prstGeom>
              <a:solidFill>
                <a:schemeClr val="accent2"/>
              </a:solidFill>
              <a:ln cap="flat" cmpd="sng" w="25400">
                <a:solidFill>
                  <a:srgbClr val="AC5B2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3" name="Google Shape;323;p28"/>
              <p:cNvSpPr/>
              <p:nvPr/>
            </p:nvSpPr>
            <p:spPr>
              <a:xfrm>
                <a:off x="491066" y="0"/>
                <a:ext cx="414867" cy="414867"/>
              </a:xfrm>
              <a:prstGeom prst="heart">
                <a:avLst/>
              </a:prstGeom>
              <a:solidFill>
                <a:schemeClr val="accent2"/>
              </a:solidFill>
              <a:ln cap="flat" cmpd="sng" w="25400">
                <a:solidFill>
                  <a:srgbClr val="AC5B2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4" name="Google Shape;324;p28"/>
              <p:cNvSpPr/>
              <p:nvPr/>
            </p:nvSpPr>
            <p:spPr>
              <a:xfrm>
                <a:off x="973666" y="0"/>
                <a:ext cx="414655" cy="414655"/>
              </a:xfrm>
              <a:prstGeom prst="heart">
                <a:avLst/>
              </a:prstGeom>
              <a:solidFill>
                <a:schemeClr val="accent2"/>
              </a:solidFill>
              <a:ln cap="flat" cmpd="sng" w="25400">
                <a:solidFill>
                  <a:srgbClr val="AC5B2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5" name="Google Shape;325;p28"/>
              <p:cNvSpPr/>
              <p:nvPr/>
            </p:nvSpPr>
            <p:spPr>
              <a:xfrm>
                <a:off x="1464733" y="0"/>
                <a:ext cx="414867" cy="414867"/>
              </a:xfrm>
              <a:prstGeom prst="heart">
                <a:avLst/>
              </a:prstGeom>
              <a:solidFill>
                <a:schemeClr val="accent2"/>
              </a:solidFill>
              <a:ln cap="flat" cmpd="sng" w="25400">
                <a:solidFill>
                  <a:srgbClr val="AC5B2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6" name="Google Shape;326;p28"/>
              <p:cNvSpPr/>
              <p:nvPr/>
            </p:nvSpPr>
            <p:spPr>
              <a:xfrm>
                <a:off x="0" y="508000"/>
                <a:ext cx="414655" cy="414655"/>
              </a:xfrm>
              <a:prstGeom prst="heart">
                <a:avLst/>
              </a:prstGeom>
              <a:solidFill>
                <a:schemeClr val="accent2"/>
              </a:solidFill>
              <a:ln cap="flat" cmpd="sng" w="25400">
                <a:solidFill>
                  <a:srgbClr val="AC5B2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7" name="Google Shape;327;p28"/>
              <p:cNvSpPr/>
              <p:nvPr/>
            </p:nvSpPr>
            <p:spPr>
              <a:xfrm>
                <a:off x="491066" y="508000"/>
                <a:ext cx="414655" cy="414655"/>
              </a:xfrm>
              <a:prstGeom prst="heart">
                <a:avLst/>
              </a:prstGeom>
              <a:solidFill>
                <a:schemeClr val="accent2"/>
              </a:solidFill>
              <a:ln cap="flat" cmpd="sng" w="25400">
                <a:solidFill>
                  <a:srgbClr val="AC5B2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8" name="Google Shape;328;p28"/>
              <p:cNvSpPr/>
              <p:nvPr/>
            </p:nvSpPr>
            <p:spPr>
              <a:xfrm>
                <a:off x="973666" y="516466"/>
                <a:ext cx="414655" cy="414655"/>
              </a:xfrm>
              <a:prstGeom prst="heart">
                <a:avLst/>
              </a:prstGeom>
              <a:solidFill>
                <a:schemeClr val="accent2"/>
              </a:solidFill>
              <a:ln cap="flat" cmpd="sng" w="25400">
                <a:solidFill>
                  <a:srgbClr val="AC5B2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9" name="Google Shape;329;p28"/>
              <p:cNvSpPr/>
              <p:nvPr/>
            </p:nvSpPr>
            <p:spPr>
              <a:xfrm>
                <a:off x="1464733" y="516466"/>
                <a:ext cx="414867" cy="414867"/>
              </a:xfrm>
              <a:prstGeom prst="heart">
                <a:avLst/>
              </a:prstGeom>
              <a:solidFill>
                <a:schemeClr val="accent2"/>
              </a:solidFill>
              <a:ln cap="flat" cmpd="sng" w="25400">
                <a:solidFill>
                  <a:srgbClr val="AC5B2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30" name="Google Shape;330;p28"/>
            <p:cNvGrpSpPr/>
            <p:nvPr/>
          </p:nvGrpSpPr>
          <p:grpSpPr>
            <a:xfrm>
              <a:off x="0" y="1930400"/>
              <a:ext cx="1879600" cy="931333"/>
              <a:chOff x="0" y="0"/>
              <a:chExt cx="1879600" cy="931333"/>
            </a:xfrm>
          </p:grpSpPr>
          <p:sp>
            <p:nvSpPr>
              <p:cNvPr id="331" name="Google Shape;331;p28"/>
              <p:cNvSpPr/>
              <p:nvPr/>
            </p:nvSpPr>
            <p:spPr>
              <a:xfrm>
                <a:off x="0" y="0"/>
                <a:ext cx="414867" cy="414867"/>
              </a:xfrm>
              <a:prstGeom prst="heart">
                <a:avLst/>
              </a:prstGeom>
              <a:solidFill>
                <a:schemeClr val="accent2"/>
              </a:solidFill>
              <a:ln cap="flat" cmpd="sng" w="25400">
                <a:solidFill>
                  <a:srgbClr val="AC5B2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2" name="Google Shape;332;p28"/>
              <p:cNvSpPr/>
              <p:nvPr/>
            </p:nvSpPr>
            <p:spPr>
              <a:xfrm>
                <a:off x="491066" y="0"/>
                <a:ext cx="414867" cy="414867"/>
              </a:xfrm>
              <a:prstGeom prst="heart">
                <a:avLst/>
              </a:prstGeom>
              <a:solidFill>
                <a:schemeClr val="accent2"/>
              </a:solidFill>
              <a:ln cap="flat" cmpd="sng" w="25400">
                <a:solidFill>
                  <a:srgbClr val="AC5B2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3" name="Google Shape;333;p28"/>
              <p:cNvSpPr/>
              <p:nvPr/>
            </p:nvSpPr>
            <p:spPr>
              <a:xfrm>
                <a:off x="973666" y="0"/>
                <a:ext cx="414655" cy="414655"/>
              </a:xfrm>
              <a:prstGeom prst="heart">
                <a:avLst/>
              </a:prstGeom>
              <a:solidFill>
                <a:schemeClr val="accent2"/>
              </a:solidFill>
              <a:ln cap="flat" cmpd="sng" w="25400">
                <a:solidFill>
                  <a:srgbClr val="AC5B2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4" name="Google Shape;334;p28"/>
              <p:cNvSpPr/>
              <p:nvPr/>
            </p:nvSpPr>
            <p:spPr>
              <a:xfrm>
                <a:off x="1464733" y="0"/>
                <a:ext cx="414867" cy="414867"/>
              </a:xfrm>
              <a:prstGeom prst="heart">
                <a:avLst/>
              </a:prstGeom>
              <a:solidFill>
                <a:schemeClr val="accent2"/>
              </a:solidFill>
              <a:ln cap="flat" cmpd="sng" w="25400">
                <a:solidFill>
                  <a:srgbClr val="AC5B2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5" name="Google Shape;335;p28"/>
              <p:cNvSpPr/>
              <p:nvPr/>
            </p:nvSpPr>
            <p:spPr>
              <a:xfrm>
                <a:off x="0" y="508000"/>
                <a:ext cx="414655" cy="414655"/>
              </a:xfrm>
              <a:prstGeom prst="heart">
                <a:avLst/>
              </a:prstGeom>
              <a:solidFill>
                <a:schemeClr val="accent2"/>
              </a:solidFill>
              <a:ln cap="flat" cmpd="sng" w="25400">
                <a:solidFill>
                  <a:srgbClr val="AC5B2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6" name="Google Shape;336;p28"/>
              <p:cNvSpPr/>
              <p:nvPr/>
            </p:nvSpPr>
            <p:spPr>
              <a:xfrm>
                <a:off x="491066" y="508000"/>
                <a:ext cx="414655" cy="414655"/>
              </a:xfrm>
              <a:prstGeom prst="heart">
                <a:avLst/>
              </a:prstGeom>
              <a:solidFill>
                <a:schemeClr val="accent2"/>
              </a:solidFill>
              <a:ln cap="flat" cmpd="sng" w="25400">
                <a:solidFill>
                  <a:srgbClr val="AC5B2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7" name="Google Shape;337;p28"/>
              <p:cNvSpPr/>
              <p:nvPr/>
            </p:nvSpPr>
            <p:spPr>
              <a:xfrm>
                <a:off x="973666" y="516466"/>
                <a:ext cx="414655" cy="414655"/>
              </a:xfrm>
              <a:prstGeom prst="heart">
                <a:avLst/>
              </a:prstGeom>
              <a:solidFill>
                <a:schemeClr val="accent2"/>
              </a:solidFill>
              <a:ln cap="flat" cmpd="sng" w="25400">
                <a:solidFill>
                  <a:srgbClr val="AC5B2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8" name="Google Shape;338;p28"/>
              <p:cNvSpPr/>
              <p:nvPr/>
            </p:nvSpPr>
            <p:spPr>
              <a:xfrm>
                <a:off x="1464733" y="516466"/>
                <a:ext cx="414867" cy="414867"/>
              </a:xfrm>
              <a:prstGeom prst="heart">
                <a:avLst/>
              </a:prstGeom>
              <a:solidFill>
                <a:schemeClr val="accent2"/>
              </a:solidFill>
              <a:ln cap="flat" cmpd="sng" w="25400">
                <a:solidFill>
                  <a:srgbClr val="AC5B2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339" name="Google Shape;339;p28"/>
          <p:cNvSpPr/>
          <p:nvPr/>
        </p:nvSpPr>
        <p:spPr>
          <a:xfrm>
            <a:off x="4581301" y="4703611"/>
            <a:ext cx="3063659" cy="206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x 4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= (2 x 4) + (4 x 4) </a:t>
            </a:r>
            <a:endParaRPr b="1" i="0" sz="32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= 8 + 16 </a:t>
            </a:r>
            <a:endParaRPr b="1" i="0" sz="32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= 24</a:t>
            </a:r>
            <a:endParaRPr b="1" i="0" sz="32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Snezana Calovska\Desktop\MathTeacherCoach (1).png" id="86" name="Google Shape;86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7" name="Google Shape;87;p14"/>
          <p:cNvGrpSpPr/>
          <p:nvPr/>
        </p:nvGrpSpPr>
        <p:grpSpPr>
          <a:xfrm>
            <a:off x="6189021" y="2673080"/>
            <a:ext cx="4517409" cy="2383014"/>
            <a:chOff x="2347415" y="2101756"/>
            <a:chExt cx="4517409" cy="2383014"/>
          </a:xfrm>
        </p:grpSpPr>
        <p:sp>
          <p:nvSpPr>
            <p:cNvPr id="88" name="Google Shape;88;p14"/>
            <p:cNvSpPr/>
            <p:nvPr/>
          </p:nvSpPr>
          <p:spPr>
            <a:xfrm>
              <a:off x="2347415" y="2101756"/>
              <a:ext cx="4517409" cy="2383014"/>
            </a:xfrm>
            <a:prstGeom prst="wedgeRoundRectCallout">
              <a:avLst>
                <a:gd fmla="val -57506" name="adj1"/>
                <a:gd fmla="val 36103" name="adj2"/>
                <a:gd fmla="val 16667" name="adj3"/>
              </a:avLst>
            </a:prstGeom>
            <a:noFill/>
            <a:ln cap="flat" cmpd="sng" w="25400">
              <a:solidFill>
                <a:srgbClr val="31538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14"/>
            <p:cNvSpPr/>
            <p:nvPr/>
          </p:nvSpPr>
          <p:spPr>
            <a:xfrm>
              <a:off x="2524836" y="2455288"/>
              <a:ext cx="4217158" cy="16645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just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That means, decomposing is actually the step before applying the distributive property. </a:t>
              </a:r>
              <a:r>
                <a:rPr b="1" i="0" lang="en-US" sz="1800" u="none" cap="none" strike="noStrike">
                  <a:solidFill>
                    <a:srgbClr val="00B0F0"/>
                  </a:solidFill>
                  <a:latin typeface="Calibri"/>
                  <a:ea typeface="Calibri"/>
                  <a:cs typeface="Calibri"/>
                  <a:sym typeface="Calibri"/>
                </a:rPr>
                <a:t>Decomposing produces two smaller numbers to easily be multiplied by the same multiplier</a:t>
              </a:r>
              <a:r>
                <a:rPr b="0" i="0" lang="en-US" sz="1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. </a:t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0" name="Google Shape;90;p14"/>
          <p:cNvSpPr txBox="1"/>
          <p:nvPr/>
        </p:nvSpPr>
        <p:spPr>
          <a:xfrm>
            <a:off x="919591" y="2139637"/>
            <a:ext cx="4710751" cy="4247317"/>
          </a:xfrm>
          <a:prstGeom prst="rect">
            <a:avLst/>
          </a:prstGeom>
          <a:noFill/>
          <a:ln cap="flat" cmpd="sng" w="28575">
            <a:solidFill>
              <a:schemeClr val="accent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 recall, the distributive property of multiplication is a strategy </a:t>
            </a:r>
            <a:r>
              <a:rPr b="1" i="0" lang="en-US" sz="1800" u="none" cap="none" strike="noStrik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to break down a big problem into smaller solutions </a:t>
            </a: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 order to derive the answer. The distributive property of multiplication states that </a:t>
            </a:r>
            <a:r>
              <a:rPr b="1" i="0" lang="en-US" sz="1800" u="none" cap="none" strike="noStrik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one number, A, multiplied to 2 numbers with a sum of a bigger number, B, will have the same answer to the product of A and B</a:t>
            </a: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The first step before distributing a multiplier is decomposing the multiplicand into two or more smaller numbers. Decomposing means having smaller numbers that will have the sum of the decomposed number. </a:t>
            </a:r>
            <a:r>
              <a:rPr b="1" i="0" lang="en-US" sz="1800" u="none" cap="none" strike="noStrik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Once the multiplicand is decomposed into two smaller values, the multiplier is multiplied to the two addends respectively</a:t>
            </a: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4"/>
          <p:cNvSpPr/>
          <p:nvPr/>
        </p:nvSpPr>
        <p:spPr>
          <a:xfrm>
            <a:off x="3754109" y="349016"/>
            <a:ext cx="4569573" cy="1316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76200">
            <a:solidFill>
              <a:srgbClr val="00B0F0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Decomposing then Distributing</a:t>
            </a:r>
            <a:endParaRPr b="0" i="0" sz="3200" u="none" cap="none" strike="noStrik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Snezana Calovska\Desktop\MathTeacherCoach (1).png" id="344" name="Google Shape;344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345" name="Google Shape;345;p29"/>
          <p:cNvSpPr/>
          <p:nvPr/>
        </p:nvSpPr>
        <p:spPr>
          <a:xfrm>
            <a:off x="4581301" y="4703611"/>
            <a:ext cx="3063659" cy="206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 x 3</a:t>
            </a:r>
            <a:endParaRPr b="1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= (3 x 3) + (5 x 3) </a:t>
            </a:r>
            <a:endParaRPr b="1" i="0" sz="32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= 9 + 5</a:t>
            </a:r>
            <a:endParaRPr b="1" i="0" sz="32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= 24</a:t>
            </a:r>
            <a:endParaRPr b="1" i="0" sz="32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46" name="Google Shape;346;p29"/>
          <p:cNvGrpSpPr/>
          <p:nvPr/>
        </p:nvGrpSpPr>
        <p:grpSpPr>
          <a:xfrm>
            <a:off x="5133483" y="247187"/>
            <a:ext cx="1959294" cy="4574371"/>
            <a:chOff x="0" y="0"/>
            <a:chExt cx="1497966" cy="3496310"/>
          </a:xfrm>
        </p:grpSpPr>
        <p:grpSp>
          <p:nvGrpSpPr>
            <p:cNvPr id="347" name="Google Shape;347;p29"/>
            <p:cNvGrpSpPr/>
            <p:nvPr/>
          </p:nvGrpSpPr>
          <p:grpSpPr>
            <a:xfrm>
              <a:off x="0" y="0"/>
              <a:ext cx="1447799" cy="423333"/>
              <a:chOff x="0" y="0"/>
              <a:chExt cx="1447799" cy="423333"/>
            </a:xfrm>
          </p:grpSpPr>
          <p:sp>
            <p:nvSpPr>
              <p:cNvPr id="348" name="Google Shape;348;p29"/>
              <p:cNvSpPr/>
              <p:nvPr/>
            </p:nvSpPr>
            <p:spPr>
              <a:xfrm>
                <a:off x="0" y="0"/>
                <a:ext cx="423333" cy="423333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chemeClr val="accent6"/>
              </a:solidFill>
              <a:ln cap="flat" cmpd="sng" w="25400">
                <a:solidFill>
                  <a:srgbClr val="517E3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9" name="Google Shape;349;p29"/>
              <p:cNvSpPr/>
              <p:nvPr/>
            </p:nvSpPr>
            <p:spPr>
              <a:xfrm>
                <a:off x="508000" y="0"/>
                <a:ext cx="423333" cy="423333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chemeClr val="accent6"/>
              </a:solidFill>
              <a:ln cap="flat" cmpd="sng" w="25400">
                <a:solidFill>
                  <a:srgbClr val="517E3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0" name="Google Shape;350;p29"/>
              <p:cNvSpPr/>
              <p:nvPr/>
            </p:nvSpPr>
            <p:spPr>
              <a:xfrm>
                <a:off x="1024466" y="0"/>
                <a:ext cx="423333" cy="423333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chemeClr val="accent6"/>
              </a:solidFill>
              <a:ln cap="flat" cmpd="sng" w="25400">
                <a:solidFill>
                  <a:srgbClr val="517E3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51" name="Google Shape;351;p29"/>
            <p:cNvGrpSpPr/>
            <p:nvPr/>
          </p:nvGrpSpPr>
          <p:grpSpPr>
            <a:xfrm>
              <a:off x="33867" y="423334"/>
              <a:ext cx="1447799" cy="423333"/>
              <a:chOff x="0" y="0"/>
              <a:chExt cx="1447799" cy="423333"/>
            </a:xfrm>
          </p:grpSpPr>
          <p:sp>
            <p:nvSpPr>
              <p:cNvPr id="352" name="Google Shape;352;p29"/>
              <p:cNvSpPr/>
              <p:nvPr/>
            </p:nvSpPr>
            <p:spPr>
              <a:xfrm>
                <a:off x="0" y="0"/>
                <a:ext cx="423333" cy="423333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chemeClr val="accent6"/>
              </a:solidFill>
              <a:ln cap="flat" cmpd="sng" w="25400">
                <a:solidFill>
                  <a:srgbClr val="517E3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3" name="Google Shape;353;p29"/>
              <p:cNvSpPr/>
              <p:nvPr/>
            </p:nvSpPr>
            <p:spPr>
              <a:xfrm>
                <a:off x="508000" y="0"/>
                <a:ext cx="423333" cy="423333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chemeClr val="accent6"/>
              </a:solidFill>
              <a:ln cap="flat" cmpd="sng" w="25400">
                <a:solidFill>
                  <a:srgbClr val="517E3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4" name="Google Shape;354;p29"/>
              <p:cNvSpPr/>
              <p:nvPr/>
            </p:nvSpPr>
            <p:spPr>
              <a:xfrm>
                <a:off x="1024466" y="0"/>
                <a:ext cx="423333" cy="423333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chemeClr val="accent6"/>
              </a:solidFill>
              <a:ln cap="flat" cmpd="sng" w="25400">
                <a:solidFill>
                  <a:srgbClr val="517E3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55" name="Google Shape;355;p29"/>
            <p:cNvGrpSpPr/>
            <p:nvPr/>
          </p:nvGrpSpPr>
          <p:grpSpPr>
            <a:xfrm>
              <a:off x="33867" y="863600"/>
              <a:ext cx="1447799" cy="423333"/>
              <a:chOff x="0" y="0"/>
              <a:chExt cx="1447799" cy="423333"/>
            </a:xfrm>
          </p:grpSpPr>
          <p:sp>
            <p:nvSpPr>
              <p:cNvPr id="356" name="Google Shape;356;p29"/>
              <p:cNvSpPr/>
              <p:nvPr/>
            </p:nvSpPr>
            <p:spPr>
              <a:xfrm>
                <a:off x="0" y="0"/>
                <a:ext cx="423333" cy="423333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chemeClr val="accent6"/>
              </a:solidFill>
              <a:ln cap="flat" cmpd="sng" w="25400">
                <a:solidFill>
                  <a:srgbClr val="517E3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7" name="Google Shape;357;p29"/>
              <p:cNvSpPr/>
              <p:nvPr/>
            </p:nvSpPr>
            <p:spPr>
              <a:xfrm>
                <a:off x="508000" y="0"/>
                <a:ext cx="423333" cy="423333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chemeClr val="accent6"/>
              </a:solidFill>
              <a:ln cap="flat" cmpd="sng" w="25400">
                <a:solidFill>
                  <a:srgbClr val="517E3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8" name="Google Shape;358;p29"/>
              <p:cNvSpPr/>
              <p:nvPr/>
            </p:nvSpPr>
            <p:spPr>
              <a:xfrm>
                <a:off x="1024466" y="0"/>
                <a:ext cx="423333" cy="423333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chemeClr val="accent6"/>
              </a:solidFill>
              <a:ln cap="flat" cmpd="sng" w="25400">
                <a:solidFill>
                  <a:srgbClr val="517E3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59" name="Google Shape;359;p29"/>
            <p:cNvGrpSpPr/>
            <p:nvPr/>
          </p:nvGrpSpPr>
          <p:grpSpPr>
            <a:xfrm>
              <a:off x="33867" y="1303867"/>
              <a:ext cx="1447799" cy="423333"/>
              <a:chOff x="0" y="0"/>
              <a:chExt cx="1447799" cy="423333"/>
            </a:xfrm>
          </p:grpSpPr>
          <p:sp>
            <p:nvSpPr>
              <p:cNvPr id="360" name="Google Shape;360;p29"/>
              <p:cNvSpPr/>
              <p:nvPr/>
            </p:nvSpPr>
            <p:spPr>
              <a:xfrm>
                <a:off x="0" y="0"/>
                <a:ext cx="423333" cy="423333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chemeClr val="accent5"/>
              </a:solidFill>
              <a:ln cap="flat" cmpd="sng" w="25400">
                <a:solidFill>
                  <a:srgbClr val="42719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1" name="Google Shape;361;p29"/>
              <p:cNvSpPr/>
              <p:nvPr/>
            </p:nvSpPr>
            <p:spPr>
              <a:xfrm>
                <a:off x="508000" y="0"/>
                <a:ext cx="423333" cy="423333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chemeClr val="accent5"/>
              </a:solidFill>
              <a:ln cap="flat" cmpd="sng" w="25400">
                <a:solidFill>
                  <a:srgbClr val="42719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2" name="Google Shape;362;p29"/>
              <p:cNvSpPr/>
              <p:nvPr/>
            </p:nvSpPr>
            <p:spPr>
              <a:xfrm>
                <a:off x="1024466" y="0"/>
                <a:ext cx="423333" cy="423333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chemeClr val="accent5"/>
              </a:solidFill>
              <a:ln cap="flat" cmpd="sng" w="25400">
                <a:solidFill>
                  <a:srgbClr val="42719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63" name="Google Shape;363;p29"/>
            <p:cNvGrpSpPr/>
            <p:nvPr/>
          </p:nvGrpSpPr>
          <p:grpSpPr>
            <a:xfrm>
              <a:off x="25400" y="1761067"/>
              <a:ext cx="1447166" cy="422910"/>
              <a:chOff x="0" y="0"/>
              <a:chExt cx="1447799" cy="423333"/>
            </a:xfrm>
          </p:grpSpPr>
          <p:sp>
            <p:nvSpPr>
              <p:cNvPr id="364" name="Google Shape;364;p29"/>
              <p:cNvSpPr/>
              <p:nvPr/>
            </p:nvSpPr>
            <p:spPr>
              <a:xfrm>
                <a:off x="0" y="0"/>
                <a:ext cx="423333" cy="423333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chemeClr val="accent5"/>
              </a:solidFill>
              <a:ln cap="flat" cmpd="sng" w="25400">
                <a:solidFill>
                  <a:srgbClr val="42719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5" name="Google Shape;365;p29"/>
              <p:cNvSpPr/>
              <p:nvPr/>
            </p:nvSpPr>
            <p:spPr>
              <a:xfrm>
                <a:off x="508000" y="0"/>
                <a:ext cx="423333" cy="423333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chemeClr val="accent5"/>
              </a:solidFill>
              <a:ln cap="flat" cmpd="sng" w="25400">
                <a:solidFill>
                  <a:srgbClr val="42719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6" name="Google Shape;366;p29"/>
              <p:cNvSpPr/>
              <p:nvPr/>
            </p:nvSpPr>
            <p:spPr>
              <a:xfrm>
                <a:off x="1024466" y="0"/>
                <a:ext cx="423333" cy="423333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chemeClr val="accent5"/>
              </a:solidFill>
              <a:ln cap="flat" cmpd="sng" w="25400">
                <a:solidFill>
                  <a:srgbClr val="42719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67" name="Google Shape;367;p29"/>
            <p:cNvGrpSpPr/>
            <p:nvPr/>
          </p:nvGrpSpPr>
          <p:grpSpPr>
            <a:xfrm>
              <a:off x="50800" y="2192867"/>
              <a:ext cx="1447166" cy="422910"/>
              <a:chOff x="0" y="0"/>
              <a:chExt cx="1447799" cy="423333"/>
            </a:xfrm>
          </p:grpSpPr>
          <p:sp>
            <p:nvSpPr>
              <p:cNvPr id="368" name="Google Shape;368;p29"/>
              <p:cNvSpPr/>
              <p:nvPr/>
            </p:nvSpPr>
            <p:spPr>
              <a:xfrm>
                <a:off x="0" y="0"/>
                <a:ext cx="423333" cy="423333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chemeClr val="accent5"/>
              </a:solidFill>
              <a:ln cap="flat" cmpd="sng" w="25400">
                <a:solidFill>
                  <a:srgbClr val="42719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9" name="Google Shape;369;p29"/>
              <p:cNvSpPr/>
              <p:nvPr/>
            </p:nvSpPr>
            <p:spPr>
              <a:xfrm>
                <a:off x="508000" y="0"/>
                <a:ext cx="423333" cy="423333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chemeClr val="accent5"/>
              </a:solidFill>
              <a:ln cap="flat" cmpd="sng" w="25400">
                <a:solidFill>
                  <a:srgbClr val="42719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0" name="Google Shape;370;p29"/>
              <p:cNvSpPr/>
              <p:nvPr/>
            </p:nvSpPr>
            <p:spPr>
              <a:xfrm>
                <a:off x="1024466" y="0"/>
                <a:ext cx="423333" cy="423333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chemeClr val="accent5"/>
              </a:solidFill>
              <a:ln cap="flat" cmpd="sng" w="25400">
                <a:solidFill>
                  <a:srgbClr val="42719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71" name="Google Shape;371;p29"/>
            <p:cNvGrpSpPr/>
            <p:nvPr/>
          </p:nvGrpSpPr>
          <p:grpSpPr>
            <a:xfrm>
              <a:off x="50800" y="2633134"/>
              <a:ext cx="1447166" cy="422910"/>
              <a:chOff x="0" y="0"/>
              <a:chExt cx="1447799" cy="423333"/>
            </a:xfrm>
          </p:grpSpPr>
          <p:sp>
            <p:nvSpPr>
              <p:cNvPr id="372" name="Google Shape;372;p29"/>
              <p:cNvSpPr/>
              <p:nvPr/>
            </p:nvSpPr>
            <p:spPr>
              <a:xfrm>
                <a:off x="0" y="0"/>
                <a:ext cx="423333" cy="423333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chemeClr val="accent5"/>
              </a:solidFill>
              <a:ln cap="flat" cmpd="sng" w="25400">
                <a:solidFill>
                  <a:srgbClr val="42719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3" name="Google Shape;373;p29"/>
              <p:cNvSpPr/>
              <p:nvPr/>
            </p:nvSpPr>
            <p:spPr>
              <a:xfrm>
                <a:off x="508000" y="0"/>
                <a:ext cx="423333" cy="423333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chemeClr val="accent5"/>
              </a:solidFill>
              <a:ln cap="flat" cmpd="sng" w="25400">
                <a:solidFill>
                  <a:srgbClr val="42719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4" name="Google Shape;374;p29"/>
              <p:cNvSpPr/>
              <p:nvPr/>
            </p:nvSpPr>
            <p:spPr>
              <a:xfrm>
                <a:off x="1024466" y="0"/>
                <a:ext cx="423333" cy="423333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chemeClr val="accent5"/>
              </a:solidFill>
              <a:ln cap="flat" cmpd="sng" w="25400">
                <a:solidFill>
                  <a:srgbClr val="42719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75" name="Google Shape;375;p29"/>
            <p:cNvGrpSpPr/>
            <p:nvPr/>
          </p:nvGrpSpPr>
          <p:grpSpPr>
            <a:xfrm>
              <a:off x="50800" y="3073400"/>
              <a:ext cx="1447166" cy="422910"/>
              <a:chOff x="0" y="0"/>
              <a:chExt cx="1447799" cy="423333"/>
            </a:xfrm>
          </p:grpSpPr>
          <p:sp>
            <p:nvSpPr>
              <p:cNvPr id="376" name="Google Shape;376;p29"/>
              <p:cNvSpPr/>
              <p:nvPr/>
            </p:nvSpPr>
            <p:spPr>
              <a:xfrm>
                <a:off x="0" y="0"/>
                <a:ext cx="423333" cy="423333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chemeClr val="accent5"/>
              </a:solidFill>
              <a:ln cap="flat" cmpd="sng" w="25400">
                <a:solidFill>
                  <a:srgbClr val="42719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7" name="Google Shape;377;p29"/>
              <p:cNvSpPr/>
              <p:nvPr/>
            </p:nvSpPr>
            <p:spPr>
              <a:xfrm>
                <a:off x="508000" y="0"/>
                <a:ext cx="423333" cy="423333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chemeClr val="accent5"/>
              </a:solidFill>
              <a:ln cap="flat" cmpd="sng" w="25400">
                <a:solidFill>
                  <a:srgbClr val="42719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8" name="Google Shape;378;p29"/>
              <p:cNvSpPr/>
              <p:nvPr/>
            </p:nvSpPr>
            <p:spPr>
              <a:xfrm>
                <a:off x="1024466" y="0"/>
                <a:ext cx="423333" cy="423333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chemeClr val="accent5"/>
              </a:solidFill>
              <a:ln cap="flat" cmpd="sng" w="25400">
                <a:solidFill>
                  <a:srgbClr val="42719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Snezana Calovska\Desktop\MathTeacherCoach (1).png" id="383" name="Google Shape;383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384" name="Google Shape;384;p30"/>
          <p:cNvSpPr/>
          <p:nvPr/>
        </p:nvSpPr>
        <p:spPr>
          <a:xfrm>
            <a:off x="4581301" y="4703611"/>
            <a:ext cx="3063659" cy="206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 x 5</a:t>
            </a:r>
            <a:endParaRPr b="1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= (4 x 5) + (3 x 5) </a:t>
            </a:r>
            <a:endParaRPr b="1" i="0" sz="32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= 20 + 15 </a:t>
            </a:r>
            <a:endParaRPr b="1" i="0" sz="32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= 35</a:t>
            </a:r>
            <a:endParaRPr b="1" i="0" sz="32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30"/>
          <p:cNvGrpSpPr/>
          <p:nvPr/>
        </p:nvGrpSpPr>
        <p:grpSpPr>
          <a:xfrm>
            <a:off x="5193332" y="562520"/>
            <a:ext cx="1839595" cy="3976461"/>
            <a:chOff x="0" y="0"/>
            <a:chExt cx="1210733" cy="2616201"/>
          </a:xfrm>
        </p:grpSpPr>
        <p:grpSp>
          <p:nvGrpSpPr>
            <p:cNvPr id="386" name="Google Shape;386;p30"/>
            <p:cNvGrpSpPr/>
            <p:nvPr/>
          </p:nvGrpSpPr>
          <p:grpSpPr>
            <a:xfrm>
              <a:off x="16933" y="0"/>
              <a:ext cx="1193800" cy="313267"/>
              <a:chOff x="0" y="0"/>
              <a:chExt cx="1350434" cy="516467"/>
            </a:xfrm>
          </p:grpSpPr>
          <p:sp>
            <p:nvSpPr>
              <p:cNvPr id="387" name="Google Shape;387;p30"/>
              <p:cNvSpPr/>
              <p:nvPr/>
            </p:nvSpPr>
            <p:spPr>
              <a:xfrm>
                <a:off x="0" y="0"/>
                <a:ext cx="258234" cy="516467"/>
              </a:xfrm>
              <a:prstGeom prst="moon">
                <a:avLst>
                  <a:gd fmla="val 50000" name="adj"/>
                </a:avLst>
              </a:prstGeom>
              <a:solidFill>
                <a:schemeClr val="accent4"/>
              </a:solidFill>
              <a:ln cap="flat" cmpd="sng" w="25400">
                <a:solidFill>
                  <a:srgbClr val="BA8C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8" name="Google Shape;388;p30"/>
              <p:cNvSpPr/>
              <p:nvPr/>
            </p:nvSpPr>
            <p:spPr>
              <a:xfrm>
                <a:off x="287867" y="0"/>
                <a:ext cx="258234" cy="516467"/>
              </a:xfrm>
              <a:prstGeom prst="moon">
                <a:avLst>
                  <a:gd fmla="val 50000" name="adj"/>
                </a:avLst>
              </a:prstGeom>
              <a:solidFill>
                <a:schemeClr val="accent4"/>
              </a:solidFill>
              <a:ln cap="flat" cmpd="sng" w="25400">
                <a:solidFill>
                  <a:srgbClr val="BA8C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9" name="Google Shape;389;p30"/>
              <p:cNvSpPr/>
              <p:nvPr/>
            </p:nvSpPr>
            <p:spPr>
              <a:xfrm>
                <a:off x="567267" y="0"/>
                <a:ext cx="257810" cy="516255"/>
              </a:xfrm>
              <a:prstGeom prst="moon">
                <a:avLst>
                  <a:gd fmla="val 50000" name="adj"/>
                </a:avLst>
              </a:prstGeom>
              <a:solidFill>
                <a:schemeClr val="accent4"/>
              </a:solidFill>
              <a:ln cap="flat" cmpd="sng" w="25400">
                <a:solidFill>
                  <a:srgbClr val="BA8C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0" name="Google Shape;390;p30"/>
              <p:cNvSpPr/>
              <p:nvPr/>
            </p:nvSpPr>
            <p:spPr>
              <a:xfrm>
                <a:off x="838200" y="0"/>
                <a:ext cx="258234" cy="516467"/>
              </a:xfrm>
              <a:prstGeom prst="moon">
                <a:avLst>
                  <a:gd fmla="val 50000" name="adj"/>
                </a:avLst>
              </a:prstGeom>
              <a:solidFill>
                <a:schemeClr val="accent4"/>
              </a:solidFill>
              <a:ln cap="flat" cmpd="sng" w="25400">
                <a:solidFill>
                  <a:srgbClr val="BA8C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1" name="Google Shape;391;p30"/>
              <p:cNvSpPr/>
              <p:nvPr/>
            </p:nvSpPr>
            <p:spPr>
              <a:xfrm>
                <a:off x="1092200" y="0"/>
                <a:ext cx="258234" cy="516467"/>
              </a:xfrm>
              <a:prstGeom prst="moon">
                <a:avLst>
                  <a:gd fmla="val 50000" name="adj"/>
                </a:avLst>
              </a:prstGeom>
              <a:solidFill>
                <a:schemeClr val="accent4"/>
              </a:solidFill>
              <a:ln cap="flat" cmpd="sng" w="25400">
                <a:solidFill>
                  <a:srgbClr val="BA8C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92" name="Google Shape;392;p30"/>
            <p:cNvGrpSpPr/>
            <p:nvPr/>
          </p:nvGrpSpPr>
          <p:grpSpPr>
            <a:xfrm>
              <a:off x="8467" y="397934"/>
              <a:ext cx="1193800" cy="313267"/>
              <a:chOff x="0" y="0"/>
              <a:chExt cx="1350434" cy="516467"/>
            </a:xfrm>
          </p:grpSpPr>
          <p:sp>
            <p:nvSpPr>
              <p:cNvPr id="393" name="Google Shape;393;p30"/>
              <p:cNvSpPr/>
              <p:nvPr/>
            </p:nvSpPr>
            <p:spPr>
              <a:xfrm>
                <a:off x="0" y="0"/>
                <a:ext cx="258234" cy="516467"/>
              </a:xfrm>
              <a:prstGeom prst="moon">
                <a:avLst>
                  <a:gd fmla="val 50000" name="adj"/>
                </a:avLst>
              </a:prstGeom>
              <a:solidFill>
                <a:schemeClr val="accent4"/>
              </a:solidFill>
              <a:ln cap="flat" cmpd="sng" w="25400">
                <a:solidFill>
                  <a:srgbClr val="BA8C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4" name="Google Shape;394;p30"/>
              <p:cNvSpPr/>
              <p:nvPr/>
            </p:nvSpPr>
            <p:spPr>
              <a:xfrm>
                <a:off x="287867" y="0"/>
                <a:ext cx="258234" cy="516467"/>
              </a:xfrm>
              <a:prstGeom prst="moon">
                <a:avLst>
                  <a:gd fmla="val 50000" name="adj"/>
                </a:avLst>
              </a:prstGeom>
              <a:solidFill>
                <a:schemeClr val="accent4"/>
              </a:solidFill>
              <a:ln cap="flat" cmpd="sng" w="25400">
                <a:solidFill>
                  <a:srgbClr val="BA8C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5" name="Google Shape;395;p30"/>
              <p:cNvSpPr/>
              <p:nvPr/>
            </p:nvSpPr>
            <p:spPr>
              <a:xfrm>
                <a:off x="567267" y="0"/>
                <a:ext cx="257810" cy="516255"/>
              </a:xfrm>
              <a:prstGeom prst="moon">
                <a:avLst>
                  <a:gd fmla="val 50000" name="adj"/>
                </a:avLst>
              </a:prstGeom>
              <a:solidFill>
                <a:schemeClr val="accent4"/>
              </a:solidFill>
              <a:ln cap="flat" cmpd="sng" w="25400">
                <a:solidFill>
                  <a:srgbClr val="BA8C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6" name="Google Shape;396;p30"/>
              <p:cNvSpPr/>
              <p:nvPr/>
            </p:nvSpPr>
            <p:spPr>
              <a:xfrm>
                <a:off x="838200" y="0"/>
                <a:ext cx="258234" cy="516467"/>
              </a:xfrm>
              <a:prstGeom prst="moon">
                <a:avLst>
                  <a:gd fmla="val 50000" name="adj"/>
                </a:avLst>
              </a:prstGeom>
              <a:solidFill>
                <a:schemeClr val="accent4"/>
              </a:solidFill>
              <a:ln cap="flat" cmpd="sng" w="25400">
                <a:solidFill>
                  <a:srgbClr val="BA8C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7" name="Google Shape;397;p30"/>
              <p:cNvSpPr/>
              <p:nvPr/>
            </p:nvSpPr>
            <p:spPr>
              <a:xfrm>
                <a:off x="1092200" y="0"/>
                <a:ext cx="258234" cy="516467"/>
              </a:xfrm>
              <a:prstGeom prst="moon">
                <a:avLst>
                  <a:gd fmla="val 50000" name="adj"/>
                </a:avLst>
              </a:prstGeom>
              <a:solidFill>
                <a:schemeClr val="accent4"/>
              </a:solidFill>
              <a:ln cap="flat" cmpd="sng" w="25400">
                <a:solidFill>
                  <a:srgbClr val="BA8C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98" name="Google Shape;398;p30"/>
            <p:cNvGrpSpPr/>
            <p:nvPr/>
          </p:nvGrpSpPr>
          <p:grpSpPr>
            <a:xfrm>
              <a:off x="8467" y="787400"/>
              <a:ext cx="1193800" cy="313267"/>
              <a:chOff x="0" y="0"/>
              <a:chExt cx="1350434" cy="516467"/>
            </a:xfrm>
          </p:grpSpPr>
          <p:sp>
            <p:nvSpPr>
              <p:cNvPr id="399" name="Google Shape;399;p30"/>
              <p:cNvSpPr/>
              <p:nvPr/>
            </p:nvSpPr>
            <p:spPr>
              <a:xfrm>
                <a:off x="0" y="0"/>
                <a:ext cx="258234" cy="516467"/>
              </a:xfrm>
              <a:prstGeom prst="moon">
                <a:avLst>
                  <a:gd fmla="val 50000" name="adj"/>
                </a:avLst>
              </a:prstGeom>
              <a:solidFill>
                <a:schemeClr val="accent4"/>
              </a:solidFill>
              <a:ln cap="flat" cmpd="sng" w="25400">
                <a:solidFill>
                  <a:srgbClr val="BA8C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0" name="Google Shape;400;p30"/>
              <p:cNvSpPr/>
              <p:nvPr/>
            </p:nvSpPr>
            <p:spPr>
              <a:xfrm>
                <a:off x="287867" y="0"/>
                <a:ext cx="258234" cy="516467"/>
              </a:xfrm>
              <a:prstGeom prst="moon">
                <a:avLst>
                  <a:gd fmla="val 50000" name="adj"/>
                </a:avLst>
              </a:prstGeom>
              <a:solidFill>
                <a:schemeClr val="accent4"/>
              </a:solidFill>
              <a:ln cap="flat" cmpd="sng" w="25400">
                <a:solidFill>
                  <a:srgbClr val="BA8C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1" name="Google Shape;401;p30"/>
              <p:cNvSpPr/>
              <p:nvPr/>
            </p:nvSpPr>
            <p:spPr>
              <a:xfrm>
                <a:off x="567267" y="0"/>
                <a:ext cx="257810" cy="516255"/>
              </a:xfrm>
              <a:prstGeom prst="moon">
                <a:avLst>
                  <a:gd fmla="val 50000" name="adj"/>
                </a:avLst>
              </a:prstGeom>
              <a:solidFill>
                <a:schemeClr val="accent4"/>
              </a:solidFill>
              <a:ln cap="flat" cmpd="sng" w="25400">
                <a:solidFill>
                  <a:srgbClr val="BA8C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2" name="Google Shape;402;p30"/>
              <p:cNvSpPr/>
              <p:nvPr/>
            </p:nvSpPr>
            <p:spPr>
              <a:xfrm>
                <a:off x="838200" y="0"/>
                <a:ext cx="258234" cy="516467"/>
              </a:xfrm>
              <a:prstGeom prst="moon">
                <a:avLst>
                  <a:gd fmla="val 50000" name="adj"/>
                </a:avLst>
              </a:prstGeom>
              <a:solidFill>
                <a:schemeClr val="accent4"/>
              </a:solidFill>
              <a:ln cap="flat" cmpd="sng" w="25400">
                <a:solidFill>
                  <a:srgbClr val="BA8C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3" name="Google Shape;403;p30"/>
              <p:cNvSpPr/>
              <p:nvPr/>
            </p:nvSpPr>
            <p:spPr>
              <a:xfrm>
                <a:off x="1092200" y="0"/>
                <a:ext cx="258234" cy="516467"/>
              </a:xfrm>
              <a:prstGeom prst="moon">
                <a:avLst>
                  <a:gd fmla="val 50000" name="adj"/>
                </a:avLst>
              </a:prstGeom>
              <a:solidFill>
                <a:schemeClr val="accent4"/>
              </a:solidFill>
              <a:ln cap="flat" cmpd="sng" w="25400">
                <a:solidFill>
                  <a:srgbClr val="BA8C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04" name="Google Shape;404;p30"/>
            <p:cNvGrpSpPr/>
            <p:nvPr/>
          </p:nvGrpSpPr>
          <p:grpSpPr>
            <a:xfrm>
              <a:off x="8467" y="1151467"/>
              <a:ext cx="1193800" cy="313267"/>
              <a:chOff x="0" y="0"/>
              <a:chExt cx="1350434" cy="516467"/>
            </a:xfrm>
          </p:grpSpPr>
          <p:sp>
            <p:nvSpPr>
              <p:cNvPr id="405" name="Google Shape;405;p30"/>
              <p:cNvSpPr/>
              <p:nvPr/>
            </p:nvSpPr>
            <p:spPr>
              <a:xfrm>
                <a:off x="0" y="0"/>
                <a:ext cx="258234" cy="516467"/>
              </a:xfrm>
              <a:prstGeom prst="moon">
                <a:avLst>
                  <a:gd fmla="val 50000" name="adj"/>
                </a:avLst>
              </a:prstGeom>
              <a:solidFill>
                <a:schemeClr val="accent4"/>
              </a:solidFill>
              <a:ln cap="flat" cmpd="sng" w="25400">
                <a:solidFill>
                  <a:srgbClr val="BA8C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6" name="Google Shape;406;p30"/>
              <p:cNvSpPr/>
              <p:nvPr/>
            </p:nvSpPr>
            <p:spPr>
              <a:xfrm>
                <a:off x="287867" y="0"/>
                <a:ext cx="258234" cy="516467"/>
              </a:xfrm>
              <a:prstGeom prst="moon">
                <a:avLst>
                  <a:gd fmla="val 50000" name="adj"/>
                </a:avLst>
              </a:prstGeom>
              <a:solidFill>
                <a:schemeClr val="accent4"/>
              </a:solidFill>
              <a:ln cap="flat" cmpd="sng" w="25400">
                <a:solidFill>
                  <a:srgbClr val="BA8C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7" name="Google Shape;407;p30"/>
              <p:cNvSpPr/>
              <p:nvPr/>
            </p:nvSpPr>
            <p:spPr>
              <a:xfrm>
                <a:off x="567267" y="0"/>
                <a:ext cx="257810" cy="516255"/>
              </a:xfrm>
              <a:prstGeom prst="moon">
                <a:avLst>
                  <a:gd fmla="val 50000" name="adj"/>
                </a:avLst>
              </a:prstGeom>
              <a:solidFill>
                <a:schemeClr val="accent4"/>
              </a:solidFill>
              <a:ln cap="flat" cmpd="sng" w="25400">
                <a:solidFill>
                  <a:srgbClr val="BA8C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8" name="Google Shape;408;p30"/>
              <p:cNvSpPr/>
              <p:nvPr/>
            </p:nvSpPr>
            <p:spPr>
              <a:xfrm>
                <a:off x="838200" y="0"/>
                <a:ext cx="258234" cy="516467"/>
              </a:xfrm>
              <a:prstGeom prst="moon">
                <a:avLst>
                  <a:gd fmla="val 50000" name="adj"/>
                </a:avLst>
              </a:prstGeom>
              <a:solidFill>
                <a:schemeClr val="accent4"/>
              </a:solidFill>
              <a:ln cap="flat" cmpd="sng" w="25400">
                <a:solidFill>
                  <a:srgbClr val="BA8C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9" name="Google Shape;409;p30"/>
              <p:cNvSpPr/>
              <p:nvPr/>
            </p:nvSpPr>
            <p:spPr>
              <a:xfrm>
                <a:off x="1092200" y="0"/>
                <a:ext cx="258234" cy="516467"/>
              </a:xfrm>
              <a:prstGeom prst="moon">
                <a:avLst>
                  <a:gd fmla="val 50000" name="adj"/>
                </a:avLst>
              </a:prstGeom>
              <a:solidFill>
                <a:schemeClr val="accent4"/>
              </a:solidFill>
              <a:ln cap="flat" cmpd="sng" w="25400">
                <a:solidFill>
                  <a:srgbClr val="BA8C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10" name="Google Shape;410;p30"/>
            <p:cNvGrpSpPr/>
            <p:nvPr/>
          </p:nvGrpSpPr>
          <p:grpSpPr>
            <a:xfrm>
              <a:off x="0" y="1549400"/>
              <a:ext cx="1193800" cy="313267"/>
              <a:chOff x="0" y="0"/>
              <a:chExt cx="1350434" cy="516467"/>
            </a:xfrm>
          </p:grpSpPr>
          <p:sp>
            <p:nvSpPr>
              <p:cNvPr id="411" name="Google Shape;411;p30"/>
              <p:cNvSpPr/>
              <p:nvPr/>
            </p:nvSpPr>
            <p:spPr>
              <a:xfrm>
                <a:off x="0" y="0"/>
                <a:ext cx="258234" cy="516467"/>
              </a:xfrm>
              <a:prstGeom prst="moon">
                <a:avLst>
                  <a:gd fmla="val 50000" name="adj"/>
                </a:avLst>
              </a:prstGeom>
              <a:solidFill>
                <a:schemeClr val="accent3"/>
              </a:solidFill>
              <a:ln cap="flat" cmpd="sng" w="25400">
                <a:solidFill>
                  <a:srgbClr val="78787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2" name="Google Shape;412;p30"/>
              <p:cNvSpPr/>
              <p:nvPr/>
            </p:nvSpPr>
            <p:spPr>
              <a:xfrm>
                <a:off x="287867" y="0"/>
                <a:ext cx="258234" cy="516467"/>
              </a:xfrm>
              <a:prstGeom prst="moon">
                <a:avLst>
                  <a:gd fmla="val 50000" name="adj"/>
                </a:avLst>
              </a:prstGeom>
              <a:solidFill>
                <a:schemeClr val="accent3"/>
              </a:solidFill>
              <a:ln cap="flat" cmpd="sng" w="25400">
                <a:solidFill>
                  <a:srgbClr val="78787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3" name="Google Shape;413;p30"/>
              <p:cNvSpPr/>
              <p:nvPr/>
            </p:nvSpPr>
            <p:spPr>
              <a:xfrm>
                <a:off x="567267" y="0"/>
                <a:ext cx="257810" cy="516255"/>
              </a:xfrm>
              <a:prstGeom prst="moon">
                <a:avLst>
                  <a:gd fmla="val 50000" name="adj"/>
                </a:avLst>
              </a:prstGeom>
              <a:solidFill>
                <a:schemeClr val="accent3"/>
              </a:solidFill>
              <a:ln cap="flat" cmpd="sng" w="25400">
                <a:solidFill>
                  <a:srgbClr val="78787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4" name="Google Shape;414;p30"/>
              <p:cNvSpPr/>
              <p:nvPr/>
            </p:nvSpPr>
            <p:spPr>
              <a:xfrm>
                <a:off x="838200" y="0"/>
                <a:ext cx="258234" cy="516467"/>
              </a:xfrm>
              <a:prstGeom prst="moon">
                <a:avLst>
                  <a:gd fmla="val 50000" name="adj"/>
                </a:avLst>
              </a:prstGeom>
              <a:solidFill>
                <a:schemeClr val="accent3"/>
              </a:solidFill>
              <a:ln cap="flat" cmpd="sng" w="25400">
                <a:solidFill>
                  <a:srgbClr val="78787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5" name="Google Shape;415;p30"/>
              <p:cNvSpPr/>
              <p:nvPr/>
            </p:nvSpPr>
            <p:spPr>
              <a:xfrm>
                <a:off x="1092200" y="0"/>
                <a:ext cx="258234" cy="516467"/>
              </a:xfrm>
              <a:prstGeom prst="moon">
                <a:avLst>
                  <a:gd fmla="val 50000" name="adj"/>
                </a:avLst>
              </a:prstGeom>
              <a:solidFill>
                <a:schemeClr val="accent3"/>
              </a:solidFill>
              <a:ln cap="flat" cmpd="sng" w="25400">
                <a:solidFill>
                  <a:srgbClr val="78787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16" name="Google Shape;416;p30"/>
            <p:cNvGrpSpPr/>
            <p:nvPr/>
          </p:nvGrpSpPr>
          <p:grpSpPr>
            <a:xfrm>
              <a:off x="0" y="1938867"/>
              <a:ext cx="1193800" cy="313267"/>
              <a:chOff x="0" y="0"/>
              <a:chExt cx="1350434" cy="516467"/>
            </a:xfrm>
          </p:grpSpPr>
          <p:sp>
            <p:nvSpPr>
              <p:cNvPr id="417" name="Google Shape;417;p30"/>
              <p:cNvSpPr/>
              <p:nvPr/>
            </p:nvSpPr>
            <p:spPr>
              <a:xfrm>
                <a:off x="0" y="0"/>
                <a:ext cx="258234" cy="516467"/>
              </a:xfrm>
              <a:prstGeom prst="moon">
                <a:avLst>
                  <a:gd fmla="val 50000" name="adj"/>
                </a:avLst>
              </a:prstGeom>
              <a:solidFill>
                <a:schemeClr val="accent3"/>
              </a:solidFill>
              <a:ln cap="flat" cmpd="sng" w="25400">
                <a:solidFill>
                  <a:srgbClr val="78787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8" name="Google Shape;418;p30"/>
              <p:cNvSpPr/>
              <p:nvPr/>
            </p:nvSpPr>
            <p:spPr>
              <a:xfrm>
                <a:off x="287867" y="0"/>
                <a:ext cx="258234" cy="516467"/>
              </a:xfrm>
              <a:prstGeom prst="moon">
                <a:avLst>
                  <a:gd fmla="val 50000" name="adj"/>
                </a:avLst>
              </a:prstGeom>
              <a:solidFill>
                <a:schemeClr val="accent3"/>
              </a:solidFill>
              <a:ln cap="flat" cmpd="sng" w="25400">
                <a:solidFill>
                  <a:srgbClr val="78787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9" name="Google Shape;419;p30"/>
              <p:cNvSpPr/>
              <p:nvPr/>
            </p:nvSpPr>
            <p:spPr>
              <a:xfrm>
                <a:off x="567267" y="0"/>
                <a:ext cx="257810" cy="516255"/>
              </a:xfrm>
              <a:prstGeom prst="moon">
                <a:avLst>
                  <a:gd fmla="val 50000" name="adj"/>
                </a:avLst>
              </a:prstGeom>
              <a:solidFill>
                <a:schemeClr val="accent3"/>
              </a:solidFill>
              <a:ln cap="flat" cmpd="sng" w="25400">
                <a:solidFill>
                  <a:srgbClr val="78787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0" name="Google Shape;420;p30"/>
              <p:cNvSpPr/>
              <p:nvPr/>
            </p:nvSpPr>
            <p:spPr>
              <a:xfrm>
                <a:off x="838200" y="0"/>
                <a:ext cx="258234" cy="516467"/>
              </a:xfrm>
              <a:prstGeom prst="moon">
                <a:avLst>
                  <a:gd fmla="val 50000" name="adj"/>
                </a:avLst>
              </a:prstGeom>
              <a:solidFill>
                <a:schemeClr val="accent3"/>
              </a:solidFill>
              <a:ln cap="flat" cmpd="sng" w="25400">
                <a:solidFill>
                  <a:srgbClr val="78787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1" name="Google Shape;421;p30"/>
              <p:cNvSpPr/>
              <p:nvPr/>
            </p:nvSpPr>
            <p:spPr>
              <a:xfrm>
                <a:off x="1092200" y="0"/>
                <a:ext cx="258234" cy="516467"/>
              </a:xfrm>
              <a:prstGeom prst="moon">
                <a:avLst>
                  <a:gd fmla="val 50000" name="adj"/>
                </a:avLst>
              </a:prstGeom>
              <a:solidFill>
                <a:schemeClr val="accent3"/>
              </a:solidFill>
              <a:ln cap="flat" cmpd="sng" w="25400">
                <a:solidFill>
                  <a:srgbClr val="78787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22" name="Google Shape;422;p30"/>
            <p:cNvGrpSpPr/>
            <p:nvPr/>
          </p:nvGrpSpPr>
          <p:grpSpPr>
            <a:xfrm>
              <a:off x="0" y="2302934"/>
              <a:ext cx="1193800" cy="313267"/>
              <a:chOff x="0" y="0"/>
              <a:chExt cx="1350434" cy="516467"/>
            </a:xfrm>
          </p:grpSpPr>
          <p:sp>
            <p:nvSpPr>
              <p:cNvPr id="423" name="Google Shape;423;p30"/>
              <p:cNvSpPr/>
              <p:nvPr/>
            </p:nvSpPr>
            <p:spPr>
              <a:xfrm>
                <a:off x="0" y="0"/>
                <a:ext cx="258234" cy="516467"/>
              </a:xfrm>
              <a:prstGeom prst="moon">
                <a:avLst>
                  <a:gd fmla="val 50000" name="adj"/>
                </a:avLst>
              </a:prstGeom>
              <a:solidFill>
                <a:schemeClr val="accent3"/>
              </a:solidFill>
              <a:ln cap="flat" cmpd="sng" w="25400">
                <a:solidFill>
                  <a:srgbClr val="78787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4" name="Google Shape;424;p30"/>
              <p:cNvSpPr/>
              <p:nvPr/>
            </p:nvSpPr>
            <p:spPr>
              <a:xfrm>
                <a:off x="287867" y="0"/>
                <a:ext cx="258234" cy="516467"/>
              </a:xfrm>
              <a:prstGeom prst="moon">
                <a:avLst>
                  <a:gd fmla="val 50000" name="adj"/>
                </a:avLst>
              </a:prstGeom>
              <a:solidFill>
                <a:schemeClr val="accent3"/>
              </a:solidFill>
              <a:ln cap="flat" cmpd="sng" w="25400">
                <a:solidFill>
                  <a:srgbClr val="78787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5" name="Google Shape;425;p30"/>
              <p:cNvSpPr/>
              <p:nvPr/>
            </p:nvSpPr>
            <p:spPr>
              <a:xfrm>
                <a:off x="567267" y="0"/>
                <a:ext cx="257810" cy="516255"/>
              </a:xfrm>
              <a:prstGeom prst="moon">
                <a:avLst>
                  <a:gd fmla="val 50000" name="adj"/>
                </a:avLst>
              </a:prstGeom>
              <a:solidFill>
                <a:schemeClr val="accent3"/>
              </a:solidFill>
              <a:ln cap="flat" cmpd="sng" w="25400">
                <a:solidFill>
                  <a:srgbClr val="78787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6" name="Google Shape;426;p30"/>
              <p:cNvSpPr/>
              <p:nvPr/>
            </p:nvSpPr>
            <p:spPr>
              <a:xfrm>
                <a:off x="838200" y="0"/>
                <a:ext cx="258234" cy="516467"/>
              </a:xfrm>
              <a:prstGeom prst="moon">
                <a:avLst>
                  <a:gd fmla="val 50000" name="adj"/>
                </a:avLst>
              </a:prstGeom>
              <a:solidFill>
                <a:schemeClr val="accent3"/>
              </a:solidFill>
              <a:ln cap="flat" cmpd="sng" w="25400">
                <a:solidFill>
                  <a:srgbClr val="78787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7" name="Google Shape;427;p30"/>
              <p:cNvSpPr/>
              <p:nvPr/>
            </p:nvSpPr>
            <p:spPr>
              <a:xfrm>
                <a:off x="1092200" y="0"/>
                <a:ext cx="258234" cy="516467"/>
              </a:xfrm>
              <a:prstGeom prst="moon">
                <a:avLst>
                  <a:gd fmla="val 50000" name="adj"/>
                </a:avLst>
              </a:prstGeom>
              <a:solidFill>
                <a:schemeClr val="accent3"/>
              </a:solidFill>
              <a:ln cap="flat" cmpd="sng" w="25400">
                <a:solidFill>
                  <a:srgbClr val="78787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Snezana Calovska\Desktop\MathTeacherCoach (1).png" id="432" name="Google Shape;432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433" name="Google Shape;433;p31"/>
          <p:cNvSpPr/>
          <p:nvPr/>
        </p:nvSpPr>
        <p:spPr>
          <a:xfrm>
            <a:off x="4627788" y="4703611"/>
            <a:ext cx="2970685" cy="206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 x 2</a:t>
            </a:r>
            <a:endParaRPr b="1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= (5 x 2) + (4 x 2)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= 10 + 8 </a:t>
            </a:r>
            <a:endParaRPr b="1" i="0" sz="32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= 18</a:t>
            </a:r>
            <a:endParaRPr b="1" i="0" sz="32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34" name="Google Shape;434;p31"/>
          <p:cNvGrpSpPr/>
          <p:nvPr/>
        </p:nvGrpSpPr>
        <p:grpSpPr>
          <a:xfrm>
            <a:off x="5581948" y="144322"/>
            <a:ext cx="1062363" cy="4690511"/>
            <a:chOff x="0" y="0"/>
            <a:chExt cx="778933" cy="3437467"/>
          </a:xfrm>
        </p:grpSpPr>
        <p:grpSp>
          <p:nvGrpSpPr>
            <p:cNvPr id="435" name="Google Shape;435;p31"/>
            <p:cNvGrpSpPr/>
            <p:nvPr/>
          </p:nvGrpSpPr>
          <p:grpSpPr>
            <a:xfrm>
              <a:off x="0" y="0"/>
              <a:ext cx="770255" cy="338455"/>
              <a:chOff x="0" y="0"/>
              <a:chExt cx="770467" cy="338667"/>
            </a:xfrm>
          </p:grpSpPr>
          <p:sp>
            <p:nvSpPr>
              <p:cNvPr id="436" name="Google Shape;436;p31"/>
              <p:cNvSpPr/>
              <p:nvPr/>
            </p:nvSpPr>
            <p:spPr>
              <a:xfrm>
                <a:off x="0" y="0"/>
                <a:ext cx="338455" cy="338455"/>
              </a:xfrm>
              <a:prstGeom prst="smileyFace">
                <a:avLst>
                  <a:gd fmla="val 4653" name="adj"/>
                </a:avLst>
              </a:prstGeom>
              <a:solidFill>
                <a:schemeClr val="accent6"/>
              </a:solidFill>
              <a:ln cap="flat" cmpd="sng" w="25400">
                <a:solidFill>
                  <a:srgbClr val="517E3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7" name="Google Shape;437;p31"/>
              <p:cNvSpPr/>
              <p:nvPr/>
            </p:nvSpPr>
            <p:spPr>
              <a:xfrm>
                <a:off x="431800" y="0"/>
                <a:ext cx="338667" cy="338667"/>
              </a:xfrm>
              <a:prstGeom prst="smileyFace">
                <a:avLst>
                  <a:gd fmla="val 4653" name="adj"/>
                </a:avLst>
              </a:prstGeom>
              <a:solidFill>
                <a:schemeClr val="accent6"/>
              </a:solidFill>
              <a:ln cap="flat" cmpd="sng" w="25400">
                <a:solidFill>
                  <a:srgbClr val="517E3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38" name="Google Shape;438;p31"/>
            <p:cNvGrpSpPr/>
            <p:nvPr/>
          </p:nvGrpSpPr>
          <p:grpSpPr>
            <a:xfrm>
              <a:off x="8466" y="381000"/>
              <a:ext cx="770467" cy="338667"/>
              <a:chOff x="0" y="0"/>
              <a:chExt cx="770467" cy="338667"/>
            </a:xfrm>
          </p:grpSpPr>
          <p:sp>
            <p:nvSpPr>
              <p:cNvPr id="439" name="Google Shape;439;p31"/>
              <p:cNvSpPr/>
              <p:nvPr/>
            </p:nvSpPr>
            <p:spPr>
              <a:xfrm>
                <a:off x="0" y="0"/>
                <a:ext cx="338455" cy="338455"/>
              </a:xfrm>
              <a:prstGeom prst="smileyFace">
                <a:avLst>
                  <a:gd fmla="val 4653" name="adj"/>
                </a:avLst>
              </a:prstGeom>
              <a:solidFill>
                <a:schemeClr val="accent6"/>
              </a:solidFill>
              <a:ln cap="flat" cmpd="sng" w="25400">
                <a:solidFill>
                  <a:srgbClr val="517E3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0" name="Google Shape;440;p31"/>
              <p:cNvSpPr/>
              <p:nvPr/>
            </p:nvSpPr>
            <p:spPr>
              <a:xfrm>
                <a:off x="431800" y="0"/>
                <a:ext cx="338667" cy="338667"/>
              </a:xfrm>
              <a:prstGeom prst="smileyFace">
                <a:avLst>
                  <a:gd fmla="val 4653" name="adj"/>
                </a:avLst>
              </a:prstGeom>
              <a:solidFill>
                <a:schemeClr val="accent6"/>
              </a:solidFill>
              <a:ln cap="flat" cmpd="sng" w="25400">
                <a:solidFill>
                  <a:srgbClr val="517E3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41" name="Google Shape;441;p31"/>
            <p:cNvGrpSpPr/>
            <p:nvPr/>
          </p:nvGrpSpPr>
          <p:grpSpPr>
            <a:xfrm>
              <a:off x="0" y="770467"/>
              <a:ext cx="770255" cy="338455"/>
              <a:chOff x="0" y="0"/>
              <a:chExt cx="770467" cy="338667"/>
            </a:xfrm>
          </p:grpSpPr>
          <p:sp>
            <p:nvSpPr>
              <p:cNvPr id="442" name="Google Shape;442;p31"/>
              <p:cNvSpPr/>
              <p:nvPr/>
            </p:nvSpPr>
            <p:spPr>
              <a:xfrm>
                <a:off x="0" y="0"/>
                <a:ext cx="338455" cy="338455"/>
              </a:xfrm>
              <a:prstGeom prst="smileyFace">
                <a:avLst>
                  <a:gd fmla="val 4653" name="adj"/>
                </a:avLst>
              </a:prstGeom>
              <a:solidFill>
                <a:schemeClr val="accent6"/>
              </a:solidFill>
              <a:ln cap="flat" cmpd="sng" w="25400">
                <a:solidFill>
                  <a:srgbClr val="517E3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3" name="Google Shape;443;p31"/>
              <p:cNvSpPr/>
              <p:nvPr/>
            </p:nvSpPr>
            <p:spPr>
              <a:xfrm>
                <a:off x="431800" y="0"/>
                <a:ext cx="338667" cy="338667"/>
              </a:xfrm>
              <a:prstGeom prst="smileyFace">
                <a:avLst>
                  <a:gd fmla="val 4653" name="adj"/>
                </a:avLst>
              </a:prstGeom>
              <a:solidFill>
                <a:schemeClr val="accent6"/>
              </a:solidFill>
              <a:ln cap="flat" cmpd="sng" w="25400">
                <a:solidFill>
                  <a:srgbClr val="517E3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44" name="Google Shape;444;p31"/>
            <p:cNvGrpSpPr/>
            <p:nvPr/>
          </p:nvGrpSpPr>
          <p:grpSpPr>
            <a:xfrm>
              <a:off x="8466" y="1151467"/>
              <a:ext cx="770467" cy="338667"/>
              <a:chOff x="0" y="0"/>
              <a:chExt cx="770467" cy="338667"/>
            </a:xfrm>
          </p:grpSpPr>
          <p:sp>
            <p:nvSpPr>
              <p:cNvPr id="445" name="Google Shape;445;p31"/>
              <p:cNvSpPr/>
              <p:nvPr/>
            </p:nvSpPr>
            <p:spPr>
              <a:xfrm>
                <a:off x="0" y="0"/>
                <a:ext cx="338455" cy="338455"/>
              </a:xfrm>
              <a:prstGeom prst="smileyFace">
                <a:avLst>
                  <a:gd fmla="val 4653" name="adj"/>
                </a:avLst>
              </a:prstGeom>
              <a:solidFill>
                <a:schemeClr val="accent6"/>
              </a:solidFill>
              <a:ln cap="flat" cmpd="sng" w="25400">
                <a:solidFill>
                  <a:srgbClr val="517E3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6" name="Google Shape;446;p31"/>
              <p:cNvSpPr/>
              <p:nvPr/>
            </p:nvSpPr>
            <p:spPr>
              <a:xfrm>
                <a:off x="431800" y="0"/>
                <a:ext cx="338667" cy="338667"/>
              </a:xfrm>
              <a:prstGeom prst="smileyFace">
                <a:avLst>
                  <a:gd fmla="val 4653" name="adj"/>
                </a:avLst>
              </a:prstGeom>
              <a:solidFill>
                <a:schemeClr val="accent6"/>
              </a:solidFill>
              <a:ln cap="flat" cmpd="sng" w="25400">
                <a:solidFill>
                  <a:srgbClr val="517E3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47" name="Google Shape;447;p31"/>
            <p:cNvGrpSpPr/>
            <p:nvPr/>
          </p:nvGrpSpPr>
          <p:grpSpPr>
            <a:xfrm>
              <a:off x="0" y="1549400"/>
              <a:ext cx="770467" cy="338667"/>
              <a:chOff x="0" y="0"/>
              <a:chExt cx="770467" cy="338667"/>
            </a:xfrm>
          </p:grpSpPr>
          <p:sp>
            <p:nvSpPr>
              <p:cNvPr id="448" name="Google Shape;448;p31"/>
              <p:cNvSpPr/>
              <p:nvPr/>
            </p:nvSpPr>
            <p:spPr>
              <a:xfrm>
                <a:off x="0" y="0"/>
                <a:ext cx="338455" cy="338455"/>
              </a:xfrm>
              <a:prstGeom prst="smileyFace">
                <a:avLst>
                  <a:gd fmla="val 4653" name="adj"/>
                </a:avLst>
              </a:prstGeom>
              <a:solidFill>
                <a:schemeClr val="accent6"/>
              </a:solidFill>
              <a:ln cap="flat" cmpd="sng" w="25400">
                <a:solidFill>
                  <a:srgbClr val="517E3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9" name="Google Shape;449;p31"/>
              <p:cNvSpPr/>
              <p:nvPr/>
            </p:nvSpPr>
            <p:spPr>
              <a:xfrm>
                <a:off x="431800" y="0"/>
                <a:ext cx="338667" cy="338667"/>
              </a:xfrm>
              <a:prstGeom prst="smileyFace">
                <a:avLst>
                  <a:gd fmla="val 4653" name="adj"/>
                </a:avLst>
              </a:prstGeom>
              <a:solidFill>
                <a:schemeClr val="accent6"/>
              </a:solidFill>
              <a:ln cap="flat" cmpd="sng" w="25400">
                <a:solidFill>
                  <a:srgbClr val="517E3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50" name="Google Shape;450;p31"/>
            <p:cNvGrpSpPr/>
            <p:nvPr/>
          </p:nvGrpSpPr>
          <p:grpSpPr>
            <a:xfrm>
              <a:off x="8466" y="1930400"/>
              <a:ext cx="770255" cy="338455"/>
              <a:chOff x="0" y="0"/>
              <a:chExt cx="770467" cy="338667"/>
            </a:xfrm>
          </p:grpSpPr>
          <p:sp>
            <p:nvSpPr>
              <p:cNvPr id="451" name="Google Shape;451;p31"/>
              <p:cNvSpPr/>
              <p:nvPr/>
            </p:nvSpPr>
            <p:spPr>
              <a:xfrm>
                <a:off x="0" y="0"/>
                <a:ext cx="338455" cy="338455"/>
              </a:xfrm>
              <a:prstGeom prst="smileyFace">
                <a:avLst>
                  <a:gd fmla="val 4653" name="adj"/>
                </a:avLst>
              </a:prstGeom>
              <a:solidFill>
                <a:schemeClr val="accent5"/>
              </a:solidFill>
              <a:ln cap="flat" cmpd="sng" w="25400">
                <a:solidFill>
                  <a:srgbClr val="42719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2" name="Google Shape;452;p31"/>
              <p:cNvSpPr/>
              <p:nvPr/>
            </p:nvSpPr>
            <p:spPr>
              <a:xfrm>
                <a:off x="431800" y="0"/>
                <a:ext cx="338667" cy="338667"/>
              </a:xfrm>
              <a:prstGeom prst="smileyFace">
                <a:avLst>
                  <a:gd fmla="val 4653" name="adj"/>
                </a:avLst>
              </a:prstGeom>
              <a:solidFill>
                <a:schemeClr val="accent5"/>
              </a:solidFill>
              <a:ln cap="flat" cmpd="sng" w="25400">
                <a:solidFill>
                  <a:srgbClr val="42719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53" name="Google Shape;453;p31"/>
            <p:cNvGrpSpPr/>
            <p:nvPr/>
          </p:nvGrpSpPr>
          <p:grpSpPr>
            <a:xfrm>
              <a:off x="8466" y="2319867"/>
              <a:ext cx="770255" cy="338455"/>
              <a:chOff x="0" y="0"/>
              <a:chExt cx="770467" cy="338667"/>
            </a:xfrm>
          </p:grpSpPr>
          <p:sp>
            <p:nvSpPr>
              <p:cNvPr id="454" name="Google Shape;454;p31"/>
              <p:cNvSpPr/>
              <p:nvPr/>
            </p:nvSpPr>
            <p:spPr>
              <a:xfrm>
                <a:off x="0" y="0"/>
                <a:ext cx="338455" cy="338455"/>
              </a:xfrm>
              <a:prstGeom prst="smileyFace">
                <a:avLst>
                  <a:gd fmla="val 4653" name="adj"/>
                </a:avLst>
              </a:prstGeom>
              <a:solidFill>
                <a:schemeClr val="accent5"/>
              </a:solidFill>
              <a:ln cap="flat" cmpd="sng" w="25400">
                <a:solidFill>
                  <a:srgbClr val="42719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5" name="Google Shape;455;p31"/>
              <p:cNvSpPr/>
              <p:nvPr/>
            </p:nvSpPr>
            <p:spPr>
              <a:xfrm>
                <a:off x="431800" y="0"/>
                <a:ext cx="338667" cy="338667"/>
              </a:xfrm>
              <a:prstGeom prst="smileyFace">
                <a:avLst>
                  <a:gd fmla="val 4653" name="adj"/>
                </a:avLst>
              </a:prstGeom>
              <a:solidFill>
                <a:schemeClr val="accent5"/>
              </a:solidFill>
              <a:ln cap="flat" cmpd="sng" w="25400">
                <a:solidFill>
                  <a:srgbClr val="42719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56" name="Google Shape;456;p31"/>
            <p:cNvGrpSpPr/>
            <p:nvPr/>
          </p:nvGrpSpPr>
          <p:grpSpPr>
            <a:xfrm>
              <a:off x="0" y="2717800"/>
              <a:ext cx="770255" cy="338455"/>
              <a:chOff x="0" y="0"/>
              <a:chExt cx="770467" cy="338667"/>
            </a:xfrm>
          </p:grpSpPr>
          <p:sp>
            <p:nvSpPr>
              <p:cNvPr id="457" name="Google Shape;457;p31"/>
              <p:cNvSpPr/>
              <p:nvPr/>
            </p:nvSpPr>
            <p:spPr>
              <a:xfrm>
                <a:off x="0" y="0"/>
                <a:ext cx="338455" cy="338455"/>
              </a:xfrm>
              <a:prstGeom prst="smileyFace">
                <a:avLst>
                  <a:gd fmla="val 4653" name="adj"/>
                </a:avLst>
              </a:prstGeom>
              <a:solidFill>
                <a:schemeClr val="accent5"/>
              </a:solidFill>
              <a:ln cap="flat" cmpd="sng" w="25400">
                <a:solidFill>
                  <a:srgbClr val="42719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8" name="Google Shape;458;p31"/>
              <p:cNvSpPr/>
              <p:nvPr/>
            </p:nvSpPr>
            <p:spPr>
              <a:xfrm>
                <a:off x="431800" y="0"/>
                <a:ext cx="338667" cy="338667"/>
              </a:xfrm>
              <a:prstGeom prst="smileyFace">
                <a:avLst>
                  <a:gd fmla="val 4653" name="adj"/>
                </a:avLst>
              </a:prstGeom>
              <a:solidFill>
                <a:schemeClr val="accent5"/>
              </a:solidFill>
              <a:ln cap="flat" cmpd="sng" w="25400">
                <a:solidFill>
                  <a:srgbClr val="42719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59" name="Google Shape;459;p31"/>
            <p:cNvGrpSpPr/>
            <p:nvPr/>
          </p:nvGrpSpPr>
          <p:grpSpPr>
            <a:xfrm>
              <a:off x="8466" y="3098800"/>
              <a:ext cx="770467" cy="338667"/>
              <a:chOff x="0" y="0"/>
              <a:chExt cx="770467" cy="338667"/>
            </a:xfrm>
          </p:grpSpPr>
          <p:sp>
            <p:nvSpPr>
              <p:cNvPr id="460" name="Google Shape;460;p31"/>
              <p:cNvSpPr/>
              <p:nvPr/>
            </p:nvSpPr>
            <p:spPr>
              <a:xfrm>
                <a:off x="0" y="0"/>
                <a:ext cx="338455" cy="338455"/>
              </a:xfrm>
              <a:prstGeom prst="smileyFace">
                <a:avLst>
                  <a:gd fmla="val 4653" name="adj"/>
                </a:avLst>
              </a:prstGeom>
              <a:solidFill>
                <a:schemeClr val="accent5"/>
              </a:solidFill>
              <a:ln cap="flat" cmpd="sng" w="25400">
                <a:solidFill>
                  <a:srgbClr val="42719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1" name="Google Shape;461;p31"/>
              <p:cNvSpPr/>
              <p:nvPr/>
            </p:nvSpPr>
            <p:spPr>
              <a:xfrm>
                <a:off x="431800" y="0"/>
                <a:ext cx="338667" cy="338667"/>
              </a:xfrm>
              <a:prstGeom prst="smileyFace">
                <a:avLst>
                  <a:gd fmla="val 4653" name="adj"/>
                </a:avLst>
              </a:prstGeom>
              <a:solidFill>
                <a:schemeClr val="accent5"/>
              </a:solidFill>
              <a:ln cap="flat" cmpd="sng" w="25400">
                <a:solidFill>
                  <a:srgbClr val="42719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32"/>
          <p:cNvSpPr txBox="1"/>
          <p:nvPr/>
        </p:nvSpPr>
        <p:spPr>
          <a:xfrm>
            <a:off x="4613575" y="263225"/>
            <a:ext cx="30897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Time to Think</a:t>
            </a:r>
            <a:endParaRPr b="1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7" name="Google Shape;467;p32"/>
          <p:cNvSpPr txBox="1"/>
          <p:nvPr/>
        </p:nvSpPr>
        <p:spPr>
          <a:xfrm>
            <a:off x="1198999" y="1587534"/>
            <a:ext cx="9918852" cy="421545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1. List down all the possible decomposed expressions for 9 x 5: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All the possible pairs are: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( 1 x 5 ) + ( 8 x 5 )	( 2 x 5 ) + ( 7 x 5 )	( 3 x 5 ) + ( 6 x 5 )</a:t>
            </a:r>
            <a:endParaRPr>
              <a:solidFill>
                <a:srgbClr val="FFFFFF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( 4 x 5 ) + ( 5 x 5 )	( 5 x 5 ) + ( 4 x 5 )	( 6 x 5 ) + ( 3 x 5 )</a:t>
            </a:r>
            <a:endParaRPr>
              <a:solidFill>
                <a:srgbClr val="FFFFFF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( 7 x 5 ) + ( 2 x 5 )	( 8 x 5 ) + ( 1 x 5 )</a:t>
            </a:r>
            <a:endParaRPr>
              <a:solidFill>
                <a:srgbClr val="FFFFFF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2. Decompose 7 x 4 wherein the difference of the two smaller numbers is only 1. 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7 x 4 = (4 + 3) x 4 = (4 x 4) + (3 x 4)</a:t>
            </a:r>
            <a:endParaRPr>
              <a:solidFill>
                <a:srgbClr val="FFFFFF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8" name="Google Shape;468;p32"/>
          <p:cNvSpPr/>
          <p:nvPr/>
        </p:nvSpPr>
        <p:spPr>
          <a:xfrm>
            <a:off x="327783" y="4841923"/>
            <a:ext cx="361500" cy="512700"/>
          </a:xfrm>
          <a:prstGeom prst="chevron">
            <a:avLst>
              <a:gd fmla="val 50000" name="adj"/>
            </a:avLst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9" name="Google Shape;469;p32"/>
          <p:cNvSpPr/>
          <p:nvPr/>
        </p:nvSpPr>
        <p:spPr>
          <a:xfrm>
            <a:off x="279325" y="2566525"/>
            <a:ext cx="361500" cy="512700"/>
          </a:xfrm>
          <a:prstGeom prst="chevron">
            <a:avLst>
              <a:gd fmla="val 50000" name="adj"/>
            </a:avLst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0" name="Google Shape;470;p32"/>
          <p:cNvSpPr txBox="1"/>
          <p:nvPr/>
        </p:nvSpPr>
        <p:spPr>
          <a:xfrm rot="1092710">
            <a:off x="8645722" y="-481"/>
            <a:ext cx="706490" cy="108776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00"/>
              <a:buFont typeface="Arial"/>
              <a:buNone/>
            </a:pPr>
            <a:r>
              <a:rPr b="1" i="0" lang="en-US" sz="7900" u="none" cap="none" strike="noStrik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?</a:t>
            </a:r>
            <a:endParaRPr b="1" i="0" sz="7900" u="none" cap="none" strike="noStrike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471" name="Google Shape;471;p32"/>
          <p:cNvSpPr txBox="1"/>
          <p:nvPr/>
        </p:nvSpPr>
        <p:spPr>
          <a:xfrm rot="9711906">
            <a:off x="3179567" y="161039"/>
            <a:ext cx="706494" cy="108758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00"/>
              <a:buFont typeface="Arial"/>
              <a:buNone/>
            </a:pPr>
            <a:r>
              <a:rPr b="1" i="0" lang="en-US" sz="7900" u="none" cap="none" strike="noStrik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?</a:t>
            </a:r>
            <a:endParaRPr b="1" i="0" sz="7900" u="none" cap="none" strike="noStrike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472" name="Google Shape;472;p32"/>
          <p:cNvSpPr txBox="1"/>
          <p:nvPr/>
        </p:nvSpPr>
        <p:spPr>
          <a:xfrm rot="-822348">
            <a:off x="3807174" y="-527"/>
            <a:ext cx="706518" cy="10878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00"/>
              <a:buFont typeface="Arial"/>
              <a:buNone/>
            </a:pPr>
            <a:r>
              <a:rPr b="1" i="0" lang="en-US" sz="7900" u="none" cap="none" strike="noStrik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?</a:t>
            </a:r>
            <a:endParaRPr b="1" i="0" sz="7900" u="none" cap="none" strike="noStrike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473" name="Google Shape;473;p32"/>
          <p:cNvSpPr txBox="1"/>
          <p:nvPr/>
        </p:nvSpPr>
        <p:spPr>
          <a:xfrm rot="9121232">
            <a:off x="7916990" y="65791"/>
            <a:ext cx="706589" cy="108759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900"/>
              <a:buFont typeface="Arial"/>
              <a:buNone/>
            </a:pPr>
            <a:r>
              <a:rPr b="1" i="0" lang="en-US" sz="7900" u="none" cap="none" strike="noStrik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?</a:t>
            </a:r>
            <a:endParaRPr b="1" i="0" sz="7900" u="none" cap="none" strike="noStrike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descr="C:\Users\Snezana Calovska\Desktop\MathTeacherCoach (1).png" id="474" name="Google Shape;474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475" name="Google Shape;475;p32"/>
          <p:cNvSpPr txBox="1"/>
          <p:nvPr/>
        </p:nvSpPr>
        <p:spPr>
          <a:xfrm>
            <a:off x="1152475" y="2630925"/>
            <a:ext cx="9892200" cy="167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( 1 x 5 ) + ( 8 x 5 )	( 2 x 5 ) + ( 7 x 5 )	( 3 x 5 ) + ( 6 x 5 )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( 4 x 5 ) + ( 5 x 5 )	( 5 x 5 ) + ( 4 x 5 )	( 6 x 5 ) + ( 3 x 5 )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( 7 x 5 ) + ( 2 x 5 )	( 8 x 5 ) + ( 1 x 5 )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6" name="Google Shape;476;p32"/>
          <p:cNvSpPr txBox="1"/>
          <p:nvPr/>
        </p:nvSpPr>
        <p:spPr>
          <a:xfrm>
            <a:off x="1191050" y="4864550"/>
            <a:ext cx="9892200" cy="8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 x 4 = (4 + 3) x 4 = (4 x 4) + (3 x 4)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0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p33"/>
          <p:cNvSpPr/>
          <p:nvPr/>
        </p:nvSpPr>
        <p:spPr>
          <a:xfrm>
            <a:off x="2122321" y="367484"/>
            <a:ext cx="7929489" cy="1329207"/>
          </a:xfrm>
          <a:prstGeom prst="plaque">
            <a:avLst>
              <a:gd fmla="val 16667" name="adj"/>
            </a:avLst>
          </a:prstGeom>
          <a:solidFill>
            <a:srgbClr val="FFFFFF"/>
          </a:solidFill>
          <a:ln cap="flat" cmpd="sng" w="5715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Snezana Calovska\Desktop\MathTeacherCoach (1).png" id="482" name="Google Shape;482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483" name="Google Shape;483;p33"/>
          <p:cNvSpPr/>
          <p:nvPr/>
        </p:nvSpPr>
        <p:spPr>
          <a:xfrm>
            <a:off x="2201739" y="508161"/>
            <a:ext cx="7850071" cy="1188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Complete the following number bonds and draw them into their equivalent arrays.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84" name="Google Shape;484;p33"/>
          <p:cNvGrpSpPr/>
          <p:nvPr/>
        </p:nvGrpSpPr>
        <p:grpSpPr>
          <a:xfrm>
            <a:off x="5359400" y="2062480"/>
            <a:ext cx="5656146" cy="3911600"/>
            <a:chOff x="0" y="0"/>
            <a:chExt cx="4216400" cy="2916343"/>
          </a:xfrm>
        </p:grpSpPr>
        <p:grpSp>
          <p:nvGrpSpPr>
            <p:cNvPr id="485" name="Google Shape;485;p33"/>
            <p:cNvGrpSpPr/>
            <p:nvPr/>
          </p:nvGrpSpPr>
          <p:grpSpPr>
            <a:xfrm>
              <a:off x="0" y="0"/>
              <a:ext cx="2609850" cy="2916343"/>
              <a:chOff x="0" y="0"/>
              <a:chExt cx="2609850" cy="2916343"/>
            </a:xfrm>
          </p:grpSpPr>
          <p:grpSp>
            <p:nvGrpSpPr>
              <p:cNvPr id="486" name="Google Shape;486;p33"/>
              <p:cNvGrpSpPr/>
              <p:nvPr/>
            </p:nvGrpSpPr>
            <p:grpSpPr>
              <a:xfrm>
                <a:off x="0" y="12700"/>
                <a:ext cx="2319869" cy="2903643"/>
                <a:chOff x="8465" y="0"/>
                <a:chExt cx="2319869" cy="2903643"/>
              </a:xfrm>
            </p:grpSpPr>
            <p:sp>
              <p:nvSpPr>
                <p:cNvPr id="487" name="Google Shape;487;p33"/>
                <p:cNvSpPr/>
                <p:nvPr/>
              </p:nvSpPr>
              <p:spPr>
                <a:xfrm>
                  <a:off x="8467" y="0"/>
                  <a:ext cx="2319867" cy="18288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88" name="Google Shape;488;p33"/>
                <p:cNvSpPr/>
                <p:nvPr/>
              </p:nvSpPr>
              <p:spPr>
                <a:xfrm>
                  <a:off x="8465" y="1837267"/>
                  <a:ext cx="2319867" cy="1066376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489" name="Google Shape;489;p33"/>
              <p:cNvSpPr/>
              <p:nvPr/>
            </p:nvSpPr>
            <p:spPr>
              <a:xfrm>
                <a:off x="2374900" y="0"/>
                <a:ext cx="234950" cy="1816100"/>
              </a:xfrm>
              <a:prstGeom prst="rightBrace">
                <a:avLst>
                  <a:gd fmla="val 8333" name="adj1"/>
                  <a:gd fmla="val 50000" name="adj2"/>
                </a:avLst>
              </a:prstGeom>
              <a:noFill/>
              <a:ln cap="flat" cmpd="sng" w="254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0000">
                  <a:srgbClr val="000000">
                    <a:alpha val="37647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0" name="Google Shape;490;p33"/>
              <p:cNvSpPr/>
              <p:nvPr/>
            </p:nvSpPr>
            <p:spPr>
              <a:xfrm>
                <a:off x="2362200" y="1847850"/>
                <a:ext cx="241300" cy="1045901"/>
              </a:xfrm>
              <a:prstGeom prst="rightBrace">
                <a:avLst>
                  <a:gd fmla="val 8333" name="adj1"/>
                  <a:gd fmla="val 50000" name="adj2"/>
                </a:avLst>
              </a:prstGeom>
              <a:noFill/>
              <a:ln cap="flat" cmpd="sng" w="254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0000">
                  <a:srgbClr val="000000">
                    <a:alpha val="37647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91" name="Google Shape;491;p33"/>
            <p:cNvSpPr txBox="1"/>
            <p:nvPr/>
          </p:nvSpPr>
          <p:spPr>
            <a:xfrm>
              <a:off x="2711450" y="711200"/>
              <a:ext cx="1492250" cy="42545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800" u="none" cap="none" strike="noStrik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6 </a:t>
              </a:r>
              <a:r>
                <a:rPr b="0" i="0" lang="en-US" sz="2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fours</a:t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2" name="Google Shape;492;p33"/>
            <p:cNvSpPr txBox="1"/>
            <p:nvPr/>
          </p:nvSpPr>
          <p:spPr>
            <a:xfrm>
              <a:off x="2724150" y="2120900"/>
              <a:ext cx="1492250" cy="42545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800" u="none" cap="none" strike="noStrik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3 </a:t>
              </a:r>
              <a:r>
                <a:rPr b="0" i="0" lang="en-US" sz="2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fours</a:t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3" name="Google Shape;493;p33"/>
          <p:cNvSpPr/>
          <p:nvPr/>
        </p:nvSpPr>
        <p:spPr>
          <a:xfrm>
            <a:off x="2044831" y="2079514"/>
            <a:ext cx="1194791" cy="1194598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fours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4" name="Google Shape;494;p33"/>
          <p:cNvSpPr/>
          <p:nvPr/>
        </p:nvSpPr>
        <p:spPr>
          <a:xfrm>
            <a:off x="1201449" y="3484923"/>
            <a:ext cx="1194791" cy="1194598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fours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5" name="Google Shape;495;p33"/>
          <p:cNvSpPr/>
          <p:nvPr/>
        </p:nvSpPr>
        <p:spPr>
          <a:xfrm>
            <a:off x="2981922" y="3484923"/>
            <a:ext cx="1194791" cy="1194598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fours 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96" name="Google Shape;496;p33"/>
          <p:cNvCxnSpPr/>
          <p:nvPr/>
        </p:nvCxnSpPr>
        <p:spPr>
          <a:xfrm flipH="1">
            <a:off x="2026089" y="3166364"/>
            <a:ext cx="327982" cy="327929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</p:cxnSp>
      <p:cxnSp>
        <p:nvCxnSpPr>
          <p:cNvPr id="497" name="Google Shape;497;p33"/>
          <p:cNvCxnSpPr/>
          <p:nvPr/>
        </p:nvCxnSpPr>
        <p:spPr>
          <a:xfrm>
            <a:off x="3000664" y="3185103"/>
            <a:ext cx="327982" cy="327929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</p:cxnSp>
      <p:sp>
        <p:nvSpPr>
          <p:cNvPr id="498" name="Google Shape;498;p33"/>
          <p:cNvSpPr txBox="1"/>
          <p:nvPr/>
        </p:nvSpPr>
        <p:spPr>
          <a:xfrm>
            <a:off x="1711368" y="5330269"/>
            <a:ext cx="2906574" cy="1325983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 fours = </a:t>
            </a:r>
            <a:r>
              <a:rPr b="0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36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99" name="Google Shape;499;p33"/>
          <p:cNvGrpSpPr/>
          <p:nvPr/>
        </p:nvGrpSpPr>
        <p:grpSpPr>
          <a:xfrm>
            <a:off x="6260178" y="2406456"/>
            <a:ext cx="1388332" cy="3312251"/>
            <a:chOff x="6582099" y="3159022"/>
            <a:chExt cx="1009015" cy="2407285"/>
          </a:xfrm>
        </p:grpSpPr>
        <p:grpSp>
          <p:nvGrpSpPr>
            <p:cNvPr id="500" name="Google Shape;500;p33"/>
            <p:cNvGrpSpPr/>
            <p:nvPr/>
          </p:nvGrpSpPr>
          <p:grpSpPr>
            <a:xfrm>
              <a:off x="6587179" y="4907177"/>
              <a:ext cx="993140" cy="659130"/>
              <a:chOff x="0" y="0"/>
              <a:chExt cx="993178" cy="659690"/>
            </a:xfrm>
          </p:grpSpPr>
          <p:grpSp>
            <p:nvGrpSpPr>
              <p:cNvPr id="501" name="Google Shape;501;p33"/>
              <p:cNvGrpSpPr/>
              <p:nvPr/>
            </p:nvGrpSpPr>
            <p:grpSpPr>
              <a:xfrm>
                <a:off x="0" y="0"/>
                <a:ext cx="723900" cy="647700"/>
                <a:chOff x="0" y="0"/>
                <a:chExt cx="723900" cy="647700"/>
              </a:xfrm>
            </p:grpSpPr>
            <p:grpSp>
              <p:nvGrpSpPr>
                <p:cNvPr id="502" name="Google Shape;502;p33"/>
                <p:cNvGrpSpPr/>
                <p:nvPr/>
              </p:nvGrpSpPr>
              <p:grpSpPr>
                <a:xfrm>
                  <a:off x="0" y="0"/>
                  <a:ext cx="723900" cy="190500"/>
                  <a:chOff x="0" y="0"/>
                  <a:chExt cx="723900" cy="190500"/>
                </a:xfrm>
              </p:grpSpPr>
              <p:sp>
                <p:nvSpPr>
                  <p:cNvPr id="503" name="Google Shape;503;p33"/>
                  <p:cNvSpPr/>
                  <p:nvPr/>
                </p:nvSpPr>
                <p:spPr>
                  <a:xfrm>
                    <a:off x="0" y="0"/>
                    <a:ext cx="180975" cy="180975"/>
                  </a:xfrm>
                  <a:prstGeom prst="ellipse">
                    <a:avLst/>
                  </a:prstGeom>
                  <a:solidFill>
                    <a:srgbClr val="FF0000"/>
                  </a:solidFill>
                  <a:ln cap="flat" cmpd="sng" w="9525">
                    <a:solidFill>
                      <a:srgbClr val="FF000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effectLst>
                    <a:outerShdw blurRad="40000" rotWithShape="0" dir="5400000" dist="23000">
                      <a:srgbClr val="000000">
                        <a:alpha val="34901"/>
                      </a:srgbClr>
                    </a:outerShdw>
                  </a:effectLst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400" u="none" cap="none" strike="noStrike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504" name="Google Shape;504;p33"/>
                  <p:cNvSpPr/>
                  <p:nvPr/>
                </p:nvSpPr>
                <p:spPr>
                  <a:xfrm>
                    <a:off x="266700" y="0"/>
                    <a:ext cx="180975" cy="180975"/>
                  </a:xfrm>
                  <a:prstGeom prst="ellipse">
                    <a:avLst/>
                  </a:prstGeom>
                  <a:solidFill>
                    <a:srgbClr val="FF0000"/>
                  </a:solidFill>
                  <a:ln cap="flat" cmpd="sng" w="9525">
                    <a:solidFill>
                      <a:srgbClr val="FF000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effectLst>
                    <a:outerShdw blurRad="40000" rotWithShape="0" dir="5400000" dist="23000">
                      <a:srgbClr val="000000">
                        <a:alpha val="34901"/>
                      </a:srgbClr>
                    </a:outerShdw>
                  </a:effectLst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400" u="none" cap="none" strike="noStrike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505" name="Google Shape;505;p33"/>
                  <p:cNvSpPr/>
                  <p:nvPr/>
                </p:nvSpPr>
                <p:spPr>
                  <a:xfrm>
                    <a:off x="542925" y="9525"/>
                    <a:ext cx="180975" cy="180975"/>
                  </a:xfrm>
                  <a:prstGeom prst="ellipse">
                    <a:avLst/>
                  </a:prstGeom>
                  <a:solidFill>
                    <a:srgbClr val="FF0000"/>
                  </a:solidFill>
                  <a:ln cap="flat" cmpd="sng" w="9525">
                    <a:solidFill>
                      <a:srgbClr val="FF000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effectLst>
                    <a:outerShdw blurRad="40000" rotWithShape="0" dir="5400000" dist="23000">
                      <a:srgbClr val="000000">
                        <a:alpha val="34901"/>
                      </a:srgbClr>
                    </a:outerShdw>
                  </a:effectLst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400" u="none" cap="none" strike="noStrike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506" name="Google Shape;506;p33"/>
                <p:cNvGrpSpPr/>
                <p:nvPr/>
              </p:nvGrpSpPr>
              <p:grpSpPr>
                <a:xfrm>
                  <a:off x="0" y="228600"/>
                  <a:ext cx="723900" cy="190500"/>
                  <a:chOff x="0" y="0"/>
                  <a:chExt cx="723900" cy="190500"/>
                </a:xfrm>
              </p:grpSpPr>
              <p:sp>
                <p:nvSpPr>
                  <p:cNvPr id="507" name="Google Shape;507;p33"/>
                  <p:cNvSpPr/>
                  <p:nvPr/>
                </p:nvSpPr>
                <p:spPr>
                  <a:xfrm>
                    <a:off x="0" y="0"/>
                    <a:ext cx="180975" cy="180975"/>
                  </a:xfrm>
                  <a:prstGeom prst="ellipse">
                    <a:avLst/>
                  </a:prstGeom>
                  <a:solidFill>
                    <a:srgbClr val="FF0000"/>
                  </a:solidFill>
                  <a:ln cap="flat" cmpd="sng" w="9525">
                    <a:solidFill>
                      <a:srgbClr val="FF000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effectLst>
                    <a:outerShdw blurRad="40000" rotWithShape="0" dir="5400000" dist="23000">
                      <a:srgbClr val="000000">
                        <a:alpha val="34901"/>
                      </a:srgbClr>
                    </a:outerShdw>
                  </a:effectLst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400" u="none" cap="none" strike="noStrike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508" name="Google Shape;508;p33"/>
                  <p:cNvSpPr/>
                  <p:nvPr/>
                </p:nvSpPr>
                <p:spPr>
                  <a:xfrm>
                    <a:off x="266700" y="0"/>
                    <a:ext cx="180975" cy="180975"/>
                  </a:xfrm>
                  <a:prstGeom prst="ellipse">
                    <a:avLst/>
                  </a:prstGeom>
                  <a:solidFill>
                    <a:srgbClr val="FF0000"/>
                  </a:solidFill>
                  <a:ln cap="flat" cmpd="sng" w="9525">
                    <a:solidFill>
                      <a:srgbClr val="FF000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effectLst>
                    <a:outerShdw blurRad="40000" rotWithShape="0" dir="5400000" dist="23000">
                      <a:srgbClr val="000000">
                        <a:alpha val="34901"/>
                      </a:srgbClr>
                    </a:outerShdw>
                  </a:effectLst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400" u="none" cap="none" strike="noStrike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509" name="Google Shape;509;p33"/>
                  <p:cNvSpPr/>
                  <p:nvPr/>
                </p:nvSpPr>
                <p:spPr>
                  <a:xfrm>
                    <a:off x="542925" y="9525"/>
                    <a:ext cx="180975" cy="180975"/>
                  </a:xfrm>
                  <a:prstGeom prst="ellipse">
                    <a:avLst/>
                  </a:prstGeom>
                  <a:solidFill>
                    <a:srgbClr val="FF0000"/>
                  </a:solidFill>
                  <a:ln cap="flat" cmpd="sng" w="9525">
                    <a:solidFill>
                      <a:srgbClr val="FF000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effectLst>
                    <a:outerShdw blurRad="40000" rotWithShape="0" dir="5400000" dist="23000">
                      <a:srgbClr val="000000">
                        <a:alpha val="34901"/>
                      </a:srgbClr>
                    </a:outerShdw>
                  </a:effectLst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400" u="none" cap="none" strike="noStrike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  <p:grpSp>
              <p:nvGrpSpPr>
                <p:cNvPr id="510" name="Google Shape;510;p33"/>
                <p:cNvGrpSpPr/>
                <p:nvPr/>
              </p:nvGrpSpPr>
              <p:grpSpPr>
                <a:xfrm>
                  <a:off x="0" y="457200"/>
                  <a:ext cx="723900" cy="190500"/>
                  <a:chOff x="0" y="0"/>
                  <a:chExt cx="723900" cy="190500"/>
                </a:xfrm>
              </p:grpSpPr>
              <p:sp>
                <p:nvSpPr>
                  <p:cNvPr id="511" name="Google Shape;511;p33"/>
                  <p:cNvSpPr/>
                  <p:nvPr/>
                </p:nvSpPr>
                <p:spPr>
                  <a:xfrm>
                    <a:off x="0" y="0"/>
                    <a:ext cx="180975" cy="180975"/>
                  </a:xfrm>
                  <a:prstGeom prst="ellipse">
                    <a:avLst/>
                  </a:prstGeom>
                  <a:solidFill>
                    <a:srgbClr val="FF0000"/>
                  </a:solidFill>
                  <a:ln cap="flat" cmpd="sng" w="9525">
                    <a:solidFill>
                      <a:srgbClr val="FF000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effectLst>
                    <a:outerShdw blurRad="40000" rotWithShape="0" dir="5400000" dist="23000">
                      <a:srgbClr val="000000">
                        <a:alpha val="34901"/>
                      </a:srgbClr>
                    </a:outerShdw>
                  </a:effectLst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400" u="none" cap="none" strike="noStrike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512" name="Google Shape;512;p33"/>
                  <p:cNvSpPr/>
                  <p:nvPr/>
                </p:nvSpPr>
                <p:spPr>
                  <a:xfrm>
                    <a:off x="266700" y="0"/>
                    <a:ext cx="180975" cy="180975"/>
                  </a:xfrm>
                  <a:prstGeom prst="ellipse">
                    <a:avLst/>
                  </a:prstGeom>
                  <a:solidFill>
                    <a:srgbClr val="FF0000"/>
                  </a:solidFill>
                  <a:ln cap="flat" cmpd="sng" w="9525">
                    <a:solidFill>
                      <a:srgbClr val="FF000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effectLst>
                    <a:outerShdw blurRad="40000" rotWithShape="0" dir="5400000" dist="23000">
                      <a:srgbClr val="000000">
                        <a:alpha val="34901"/>
                      </a:srgbClr>
                    </a:outerShdw>
                  </a:effectLst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400" u="none" cap="none" strike="noStrike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513" name="Google Shape;513;p33"/>
                  <p:cNvSpPr/>
                  <p:nvPr/>
                </p:nvSpPr>
                <p:spPr>
                  <a:xfrm>
                    <a:off x="542925" y="9525"/>
                    <a:ext cx="180975" cy="180975"/>
                  </a:xfrm>
                  <a:prstGeom prst="ellipse">
                    <a:avLst/>
                  </a:prstGeom>
                  <a:solidFill>
                    <a:srgbClr val="FF0000"/>
                  </a:solidFill>
                  <a:ln cap="flat" cmpd="sng" w="9525">
                    <a:solidFill>
                      <a:srgbClr val="FF0000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effectLst>
                    <a:outerShdw blurRad="40000" rotWithShape="0" dir="5400000" dist="23000">
                      <a:srgbClr val="000000">
                        <a:alpha val="34901"/>
                      </a:srgbClr>
                    </a:outerShdw>
                  </a:effectLst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400" u="none" cap="none" strike="noStrike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</p:grpSp>
          </p:grpSp>
          <p:sp>
            <p:nvSpPr>
              <p:cNvPr id="514" name="Google Shape;514;p33"/>
              <p:cNvSpPr/>
              <p:nvPr/>
            </p:nvSpPr>
            <p:spPr>
              <a:xfrm>
                <a:off x="812203" y="21515"/>
                <a:ext cx="180975" cy="180975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5" name="Google Shape;515;p33"/>
              <p:cNvSpPr/>
              <p:nvPr/>
            </p:nvSpPr>
            <p:spPr>
              <a:xfrm>
                <a:off x="812203" y="252804"/>
                <a:ext cx="180975" cy="180975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6" name="Google Shape;516;p33"/>
              <p:cNvSpPr/>
              <p:nvPr/>
            </p:nvSpPr>
            <p:spPr>
              <a:xfrm>
                <a:off x="812203" y="478715"/>
                <a:ext cx="180975" cy="180975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17" name="Google Shape;517;p33"/>
            <p:cNvGrpSpPr/>
            <p:nvPr/>
          </p:nvGrpSpPr>
          <p:grpSpPr>
            <a:xfrm>
              <a:off x="6582099" y="3159022"/>
              <a:ext cx="1009015" cy="1353185"/>
              <a:chOff x="0" y="0"/>
              <a:chExt cx="1009314" cy="1353559"/>
            </a:xfrm>
          </p:grpSpPr>
          <p:grpSp>
            <p:nvGrpSpPr>
              <p:cNvPr id="518" name="Google Shape;518;p33"/>
              <p:cNvGrpSpPr/>
              <p:nvPr/>
            </p:nvGrpSpPr>
            <p:grpSpPr>
              <a:xfrm>
                <a:off x="0" y="0"/>
                <a:ext cx="733425" cy="1343025"/>
                <a:chOff x="0" y="0"/>
                <a:chExt cx="733425" cy="1343025"/>
              </a:xfrm>
            </p:grpSpPr>
            <p:grpSp>
              <p:nvGrpSpPr>
                <p:cNvPr id="519" name="Google Shape;519;p33"/>
                <p:cNvGrpSpPr/>
                <p:nvPr/>
              </p:nvGrpSpPr>
              <p:grpSpPr>
                <a:xfrm>
                  <a:off x="9525" y="0"/>
                  <a:ext cx="723900" cy="647700"/>
                  <a:chOff x="0" y="0"/>
                  <a:chExt cx="723900" cy="647700"/>
                </a:xfrm>
              </p:grpSpPr>
              <p:grpSp>
                <p:nvGrpSpPr>
                  <p:cNvPr id="520" name="Google Shape;520;p33"/>
                  <p:cNvGrpSpPr/>
                  <p:nvPr/>
                </p:nvGrpSpPr>
                <p:grpSpPr>
                  <a:xfrm>
                    <a:off x="0" y="0"/>
                    <a:ext cx="723900" cy="190500"/>
                    <a:chOff x="0" y="0"/>
                    <a:chExt cx="723900" cy="190500"/>
                  </a:xfrm>
                </p:grpSpPr>
                <p:sp>
                  <p:nvSpPr>
                    <p:cNvPr id="521" name="Google Shape;521;p33"/>
                    <p:cNvSpPr/>
                    <p:nvPr/>
                  </p:nvSpPr>
                  <p:spPr>
                    <a:xfrm>
                      <a:off x="0" y="0"/>
                      <a:ext cx="180975" cy="180975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>
                    <a:effectLst>
                      <a:outerShdw blurRad="40000" rotWithShape="0" dir="5400000" dist="23000">
                        <a:srgbClr val="000000">
                          <a:alpha val="34901"/>
                        </a:srgbClr>
                      </a:outerShdw>
                    </a:effectLst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522" name="Google Shape;522;p33"/>
                    <p:cNvSpPr/>
                    <p:nvPr/>
                  </p:nvSpPr>
                  <p:spPr>
                    <a:xfrm>
                      <a:off x="266700" y="0"/>
                      <a:ext cx="180975" cy="180975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>
                    <a:effectLst>
                      <a:outerShdw blurRad="40000" rotWithShape="0" dir="5400000" dist="23000">
                        <a:srgbClr val="000000">
                          <a:alpha val="34901"/>
                        </a:srgbClr>
                      </a:outerShdw>
                    </a:effectLst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523" name="Google Shape;523;p33"/>
                    <p:cNvSpPr/>
                    <p:nvPr/>
                  </p:nvSpPr>
                  <p:spPr>
                    <a:xfrm>
                      <a:off x="542925" y="9525"/>
                      <a:ext cx="180975" cy="180975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>
                    <a:effectLst>
                      <a:outerShdw blurRad="40000" rotWithShape="0" dir="5400000" dist="23000">
                        <a:srgbClr val="000000">
                          <a:alpha val="34901"/>
                        </a:srgbClr>
                      </a:outerShdw>
                    </a:effectLst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524" name="Google Shape;524;p33"/>
                  <p:cNvGrpSpPr/>
                  <p:nvPr/>
                </p:nvGrpSpPr>
                <p:grpSpPr>
                  <a:xfrm>
                    <a:off x="0" y="228600"/>
                    <a:ext cx="723900" cy="190500"/>
                    <a:chOff x="0" y="0"/>
                    <a:chExt cx="723900" cy="190500"/>
                  </a:xfrm>
                </p:grpSpPr>
                <p:sp>
                  <p:nvSpPr>
                    <p:cNvPr id="525" name="Google Shape;525;p33"/>
                    <p:cNvSpPr/>
                    <p:nvPr/>
                  </p:nvSpPr>
                  <p:spPr>
                    <a:xfrm>
                      <a:off x="0" y="0"/>
                      <a:ext cx="180975" cy="180975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>
                    <a:effectLst>
                      <a:outerShdw blurRad="40000" rotWithShape="0" dir="5400000" dist="23000">
                        <a:srgbClr val="000000">
                          <a:alpha val="34901"/>
                        </a:srgbClr>
                      </a:outerShdw>
                    </a:effectLst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526" name="Google Shape;526;p33"/>
                    <p:cNvSpPr/>
                    <p:nvPr/>
                  </p:nvSpPr>
                  <p:spPr>
                    <a:xfrm>
                      <a:off x="266700" y="0"/>
                      <a:ext cx="180975" cy="180975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>
                    <a:effectLst>
                      <a:outerShdw blurRad="40000" rotWithShape="0" dir="5400000" dist="23000">
                        <a:srgbClr val="000000">
                          <a:alpha val="34901"/>
                        </a:srgbClr>
                      </a:outerShdw>
                    </a:effectLst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527" name="Google Shape;527;p33"/>
                    <p:cNvSpPr/>
                    <p:nvPr/>
                  </p:nvSpPr>
                  <p:spPr>
                    <a:xfrm>
                      <a:off x="542925" y="9525"/>
                      <a:ext cx="180975" cy="180975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>
                    <a:effectLst>
                      <a:outerShdw blurRad="40000" rotWithShape="0" dir="5400000" dist="23000">
                        <a:srgbClr val="000000">
                          <a:alpha val="34901"/>
                        </a:srgbClr>
                      </a:outerShdw>
                    </a:effectLst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528" name="Google Shape;528;p33"/>
                  <p:cNvGrpSpPr/>
                  <p:nvPr/>
                </p:nvGrpSpPr>
                <p:grpSpPr>
                  <a:xfrm>
                    <a:off x="0" y="457200"/>
                    <a:ext cx="723900" cy="190500"/>
                    <a:chOff x="0" y="0"/>
                    <a:chExt cx="723900" cy="190500"/>
                  </a:xfrm>
                </p:grpSpPr>
                <p:sp>
                  <p:nvSpPr>
                    <p:cNvPr id="529" name="Google Shape;529;p33"/>
                    <p:cNvSpPr/>
                    <p:nvPr/>
                  </p:nvSpPr>
                  <p:spPr>
                    <a:xfrm>
                      <a:off x="0" y="0"/>
                      <a:ext cx="180975" cy="180975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>
                    <a:effectLst>
                      <a:outerShdw blurRad="40000" rotWithShape="0" dir="5400000" dist="23000">
                        <a:srgbClr val="000000">
                          <a:alpha val="34901"/>
                        </a:srgbClr>
                      </a:outerShdw>
                    </a:effectLst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530" name="Google Shape;530;p33"/>
                    <p:cNvSpPr/>
                    <p:nvPr/>
                  </p:nvSpPr>
                  <p:spPr>
                    <a:xfrm>
                      <a:off x="266700" y="0"/>
                      <a:ext cx="180975" cy="180975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>
                    <a:effectLst>
                      <a:outerShdw blurRad="40000" rotWithShape="0" dir="5400000" dist="23000">
                        <a:srgbClr val="000000">
                          <a:alpha val="34901"/>
                        </a:srgbClr>
                      </a:outerShdw>
                    </a:effectLst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531" name="Google Shape;531;p33"/>
                    <p:cNvSpPr/>
                    <p:nvPr/>
                  </p:nvSpPr>
                  <p:spPr>
                    <a:xfrm>
                      <a:off x="542925" y="9525"/>
                      <a:ext cx="180975" cy="180975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>
                    <a:effectLst>
                      <a:outerShdw blurRad="40000" rotWithShape="0" dir="5400000" dist="23000">
                        <a:srgbClr val="000000">
                          <a:alpha val="34901"/>
                        </a:srgbClr>
                      </a:outerShdw>
                    </a:effectLst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</p:grpSp>
            <p:grpSp>
              <p:nvGrpSpPr>
                <p:cNvPr id="532" name="Google Shape;532;p33"/>
                <p:cNvGrpSpPr/>
                <p:nvPr/>
              </p:nvGrpSpPr>
              <p:grpSpPr>
                <a:xfrm>
                  <a:off x="0" y="695325"/>
                  <a:ext cx="723900" cy="647700"/>
                  <a:chOff x="0" y="0"/>
                  <a:chExt cx="723900" cy="647700"/>
                </a:xfrm>
              </p:grpSpPr>
              <p:grpSp>
                <p:nvGrpSpPr>
                  <p:cNvPr id="533" name="Google Shape;533;p33"/>
                  <p:cNvGrpSpPr/>
                  <p:nvPr/>
                </p:nvGrpSpPr>
                <p:grpSpPr>
                  <a:xfrm>
                    <a:off x="0" y="0"/>
                    <a:ext cx="723900" cy="190500"/>
                    <a:chOff x="0" y="0"/>
                    <a:chExt cx="723900" cy="190500"/>
                  </a:xfrm>
                </p:grpSpPr>
                <p:sp>
                  <p:nvSpPr>
                    <p:cNvPr id="534" name="Google Shape;534;p33"/>
                    <p:cNvSpPr/>
                    <p:nvPr/>
                  </p:nvSpPr>
                  <p:spPr>
                    <a:xfrm>
                      <a:off x="0" y="0"/>
                      <a:ext cx="180975" cy="180975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>
                    <a:effectLst>
                      <a:outerShdw blurRad="40000" rotWithShape="0" dir="5400000" dist="23000">
                        <a:srgbClr val="000000">
                          <a:alpha val="34901"/>
                        </a:srgbClr>
                      </a:outerShdw>
                    </a:effectLst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535" name="Google Shape;535;p33"/>
                    <p:cNvSpPr/>
                    <p:nvPr/>
                  </p:nvSpPr>
                  <p:spPr>
                    <a:xfrm>
                      <a:off x="266700" y="0"/>
                      <a:ext cx="180975" cy="180975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>
                    <a:effectLst>
                      <a:outerShdw blurRad="40000" rotWithShape="0" dir="5400000" dist="23000">
                        <a:srgbClr val="000000">
                          <a:alpha val="34901"/>
                        </a:srgbClr>
                      </a:outerShdw>
                    </a:effectLst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536" name="Google Shape;536;p33"/>
                    <p:cNvSpPr/>
                    <p:nvPr/>
                  </p:nvSpPr>
                  <p:spPr>
                    <a:xfrm>
                      <a:off x="542925" y="9525"/>
                      <a:ext cx="180975" cy="180975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>
                    <a:effectLst>
                      <a:outerShdw blurRad="40000" rotWithShape="0" dir="5400000" dist="23000">
                        <a:srgbClr val="000000">
                          <a:alpha val="34901"/>
                        </a:srgbClr>
                      </a:outerShdw>
                    </a:effectLst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537" name="Google Shape;537;p33"/>
                  <p:cNvGrpSpPr/>
                  <p:nvPr/>
                </p:nvGrpSpPr>
                <p:grpSpPr>
                  <a:xfrm>
                    <a:off x="0" y="228600"/>
                    <a:ext cx="723900" cy="190500"/>
                    <a:chOff x="0" y="0"/>
                    <a:chExt cx="723900" cy="190500"/>
                  </a:xfrm>
                </p:grpSpPr>
                <p:sp>
                  <p:nvSpPr>
                    <p:cNvPr id="538" name="Google Shape;538;p33"/>
                    <p:cNvSpPr/>
                    <p:nvPr/>
                  </p:nvSpPr>
                  <p:spPr>
                    <a:xfrm>
                      <a:off x="0" y="0"/>
                      <a:ext cx="180975" cy="180975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>
                    <a:effectLst>
                      <a:outerShdw blurRad="40000" rotWithShape="0" dir="5400000" dist="23000">
                        <a:srgbClr val="000000">
                          <a:alpha val="34901"/>
                        </a:srgbClr>
                      </a:outerShdw>
                    </a:effectLst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539" name="Google Shape;539;p33"/>
                    <p:cNvSpPr/>
                    <p:nvPr/>
                  </p:nvSpPr>
                  <p:spPr>
                    <a:xfrm>
                      <a:off x="266700" y="0"/>
                      <a:ext cx="180975" cy="180975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>
                    <a:effectLst>
                      <a:outerShdw blurRad="40000" rotWithShape="0" dir="5400000" dist="23000">
                        <a:srgbClr val="000000">
                          <a:alpha val="34901"/>
                        </a:srgbClr>
                      </a:outerShdw>
                    </a:effectLst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540" name="Google Shape;540;p33"/>
                    <p:cNvSpPr/>
                    <p:nvPr/>
                  </p:nvSpPr>
                  <p:spPr>
                    <a:xfrm>
                      <a:off x="542925" y="9525"/>
                      <a:ext cx="180975" cy="180975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>
                    <a:effectLst>
                      <a:outerShdw blurRad="40000" rotWithShape="0" dir="5400000" dist="23000">
                        <a:srgbClr val="000000">
                          <a:alpha val="34901"/>
                        </a:srgbClr>
                      </a:outerShdw>
                    </a:effectLst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541" name="Google Shape;541;p33"/>
                  <p:cNvGrpSpPr/>
                  <p:nvPr/>
                </p:nvGrpSpPr>
                <p:grpSpPr>
                  <a:xfrm>
                    <a:off x="0" y="457200"/>
                    <a:ext cx="723900" cy="190500"/>
                    <a:chOff x="0" y="0"/>
                    <a:chExt cx="723900" cy="190500"/>
                  </a:xfrm>
                </p:grpSpPr>
                <p:sp>
                  <p:nvSpPr>
                    <p:cNvPr id="542" name="Google Shape;542;p33"/>
                    <p:cNvSpPr/>
                    <p:nvPr/>
                  </p:nvSpPr>
                  <p:spPr>
                    <a:xfrm>
                      <a:off x="0" y="0"/>
                      <a:ext cx="180975" cy="180975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>
                    <a:effectLst>
                      <a:outerShdw blurRad="40000" rotWithShape="0" dir="5400000" dist="23000">
                        <a:srgbClr val="000000">
                          <a:alpha val="34901"/>
                        </a:srgbClr>
                      </a:outerShdw>
                    </a:effectLst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543" name="Google Shape;543;p33"/>
                    <p:cNvSpPr/>
                    <p:nvPr/>
                  </p:nvSpPr>
                  <p:spPr>
                    <a:xfrm>
                      <a:off x="266700" y="0"/>
                      <a:ext cx="180975" cy="180975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>
                    <a:effectLst>
                      <a:outerShdw blurRad="40000" rotWithShape="0" dir="5400000" dist="23000">
                        <a:srgbClr val="000000">
                          <a:alpha val="34901"/>
                        </a:srgbClr>
                      </a:outerShdw>
                    </a:effectLst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544" name="Google Shape;544;p33"/>
                    <p:cNvSpPr/>
                    <p:nvPr/>
                  </p:nvSpPr>
                  <p:spPr>
                    <a:xfrm>
                      <a:off x="542925" y="9525"/>
                      <a:ext cx="180975" cy="180975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>
                    <a:effectLst>
                      <a:outerShdw blurRad="40000" rotWithShape="0" dir="5400000" dist="23000">
                        <a:srgbClr val="000000">
                          <a:alpha val="34901"/>
                        </a:srgbClr>
                      </a:outerShdw>
                    </a:effectLst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</p:grpSp>
          </p:grpSp>
          <p:sp>
            <p:nvSpPr>
              <p:cNvPr id="545" name="Google Shape;545;p33"/>
              <p:cNvSpPr/>
              <p:nvPr/>
            </p:nvSpPr>
            <p:spPr>
              <a:xfrm>
                <a:off x="828339" y="21515"/>
                <a:ext cx="180975" cy="180975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6" name="Google Shape;546;p33"/>
              <p:cNvSpPr/>
              <p:nvPr/>
            </p:nvSpPr>
            <p:spPr>
              <a:xfrm>
                <a:off x="828339" y="247426"/>
                <a:ext cx="180975" cy="180975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7" name="Google Shape;547;p33"/>
              <p:cNvSpPr/>
              <p:nvPr/>
            </p:nvSpPr>
            <p:spPr>
              <a:xfrm>
                <a:off x="828339" y="478715"/>
                <a:ext cx="180975" cy="180975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8" name="Google Shape;548;p33"/>
              <p:cNvSpPr/>
              <p:nvPr/>
            </p:nvSpPr>
            <p:spPr>
              <a:xfrm>
                <a:off x="817582" y="715384"/>
                <a:ext cx="180975" cy="180975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9" name="Google Shape;549;p33"/>
              <p:cNvSpPr/>
              <p:nvPr/>
            </p:nvSpPr>
            <p:spPr>
              <a:xfrm>
                <a:off x="817582" y="946673"/>
                <a:ext cx="180975" cy="180975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0" name="Google Shape;550;p33"/>
              <p:cNvSpPr/>
              <p:nvPr/>
            </p:nvSpPr>
            <p:spPr>
              <a:xfrm>
                <a:off x="817582" y="1172584"/>
                <a:ext cx="180975" cy="180975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4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p34"/>
          <p:cNvSpPr/>
          <p:nvPr/>
        </p:nvSpPr>
        <p:spPr>
          <a:xfrm>
            <a:off x="2122321" y="367484"/>
            <a:ext cx="7929489" cy="1329207"/>
          </a:xfrm>
          <a:prstGeom prst="plaque">
            <a:avLst>
              <a:gd fmla="val 16667" name="adj"/>
            </a:avLst>
          </a:prstGeom>
          <a:solidFill>
            <a:srgbClr val="FFFFFF"/>
          </a:solidFill>
          <a:ln cap="flat" cmpd="sng" w="5715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Snezana Calovska\Desktop\MathTeacherCoach (1).png" id="556" name="Google Shape;556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557" name="Google Shape;557;p34"/>
          <p:cNvSpPr/>
          <p:nvPr/>
        </p:nvSpPr>
        <p:spPr>
          <a:xfrm>
            <a:off x="2201739" y="508161"/>
            <a:ext cx="7850071" cy="1188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Complete the following number bonds and draw them into their equivalent arrays.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58" name="Google Shape;558;p34"/>
          <p:cNvGrpSpPr/>
          <p:nvPr/>
        </p:nvGrpSpPr>
        <p:grpSpPr>
          <a:xfrm>
            <a:off x="5359400" y="2062480"/>
            <a:ext cx="5656146" cy="3911600"/>
            <a:chOff x="0" y="0"/>
            <a:chExt cx="4216400" cy="2916343"/>
          </a:xfrm>
        </p:grpSpPr>
        <p:grpSp>
          <p:nvGrpSpPr>
            <p:cNvPr id="559" name="Google Shape;559;p34"/>
            <p:cNvGrpSpPr/>
            <p:nvPr/>
          </p:nvGrpSpPr>
          <p:grpSpPr>
            <a:xfrm>
              <a:off x="0" y="0"/>
              <a:ext cx="2609850" cy="2916343"/>
              <a:chOff x="0" y="0"/>
              <a:chExt cx="2609850" cy="2916343"/>
            </a:xfrm>
          </p:grpSpPr>
          <p:grpSp>
            <p:nvGrpSpPr>
              <p:cNvPr id="560" name="Google Shape;560;p34"/>
              <p:cNvGrpSpPr/>
              <p:nvPr/>
            </p:nvGrpSpPr>
            <p:grpSpPr>
              <a:xfrm>
                <a:off x="0" y="12700"/>
                <a:ext cx="2319869" cy="2903643"/>
                <a:chOff x="8465" y="0"/>
                <a:chExt cx="2319869" cy="2903643"/>
              </a:xfrm>
            </p:grpSpPr>
            <p:sp>
              <p:nvSpPr>
                <p:cNvPr id="561" name="Google Shape;561;p34"/>
                <p:cNvSpPr/>
                <p:nvPr/>
              </p:nvSpPr>
              <p:spPr>
                <a:xfrm>
                  <a:off x="8467" y="0"/>
                  <a:ext cx="2319867" cy="18288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62" name="Google Shape;562;p34"/>
                <p:cNvSpPr/>
                <p:nvPr/>
              </p:nvSpPr>
              <p:spPr>
                <a:xfrm>
                  <a:off x="8465" y="1837267"/>
                  <a:ext cx="2319867" cy="1066376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563" name="Google Shape;563;p34"/>
              <p:cNvSpPr/>
              <p:nvPr/>
            </p:nvSpPr>
            <p:spPr>
              <a:xfrm>
                <a:off x="2374900" y="0"/>
                <a:ext cx="234950" cy="1816100"/>
              </a:xfrm>
              <a:prstGeom prst="rightBrace">
                <a:avLst>
                  <a:gd fmla="val 8333" name="adj1"/>
                  <a:gd fmla="val 50000" name="adj2"/>
                </a:avLst>
              </a:prstGeom>
              <a:noFill/>
              <a:ln cap="flat" cmpd="sng" w="254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0000">
                  <a:srgbClr val="000000">
                    <a:alpha val="37647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4" name="Google Shape;564;p34"/>
              <p:cNvSpPr/>
              <p:nvPr/>
            </p:nvSpPr>
            <p:spPr>
              <a:xfrm>
                <a:off x="2362200" y="1847850"/>
                <a:ext cx="241300" cy="1045901"/>
              </a:xfrm>
              <a:prstGeom prst="rightBrace">
                <a:avLst>
                  <a:gd fmla="val 8333" name="adj1"/>
                  <a:gd fmla="val 50000" name="adj2"/>
                </a:avLst>
              </a:prstGeom>
              <a:noFill/>
              <a:ln cap="flat" cmpd="sng" w="254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0000">
                  <a:srgbClr val="000000">
                    <a:alpha val="37647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65" name="Google Shape;565;p34"/>
            <p:cNvSpPr txBox="1"/>
            <p:nvPr/>
          </p:nvSpPr>
          <p:spPr>
            <a:xfrm>
              <a:off x="2711450" y="711200"/>
              <a:ext cx="1492250" cy="42545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800" u="none" cap="none" strike="noStrik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4 </a:t>
              </a:r>
              <a:r>
                <a:rPr b="0" i="0" lang="en-US" sz="2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fives</a:t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6" name="Google Shape;566;p34"/>
            <p:cNvSpPr txBox="1"/>
            <p:nvPr/>
          </p:nvSpPr>
          <p:spPr>
            <a:xfrm>
              <a:off x="2724150" y="2120900"/>
              <a:ext cx="1492250" cy="42545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800" u="none" cap="none" strike="noStrik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3 </a:t>
              </a:r>
              <a:r>
                <a:rPr b="0" i="0" lang="en-US" sz="2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fives</a:t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67" name="Google Shape;567;p34"/>
          <p:cNvSpPr/>
          <p:nvPr/>
        </p:nvSpPr>
        <p:spPr>
          <a:xfrm>
            <a:off x="2044831" y="2079514"/>
            <a:ext cx="1194791" cy="1194598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 fives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8" name="Google Shape;568;p34"/>
          <p:cNvSpPr/>
          <p:nvPr/>
        </p:nvSpPr>
        <p:spPr>
          <a:xfrm>
            <a:off x="1201449" y="3484923"/>
            <a:ext cx="1194791" cy="1194598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 fives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9" name="Google Shape;569;p34"/>
          <p:cNvSpPr/>
          <p:nvPr/>
        </p:nvSpPr>
        <p:spPr>
          <a:xfrm>
            <a:off x="2981922" y="3484923"/>
            <a:ext cx="1194791" cy="1194598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2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fives </a:t>
            </a:r>
            <a:endParaRPr b="0" i="0" sz="2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70" name="Google Shape;570;p34"/>
          <p:cNvCxnSpPr/>
          <p:nvPr/>
        </p:nvCxnSpPr>
        <p:spPr>
          <a:xfrm flipH="1">
            <a:off x="2026089" y="3166364"/>
            <a:ext cx="327982" cy="327929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</p:cxnSp>
      <p:cxnSp>
        <p:nvCxnSpPr>
          <p:cNvPr id="571" name="Google Shape;571;p34"/>
          <p:cNvCxnSpPr/>
          <p:nvPr/>
        </p:nvCxnSpPr>
        <p:spPr>
          <a:xfrm>
            <a:off x="3000664" y="3185103"/>
            <a:ext cx="327982" cy="327929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</p:cxnSp>
      <p:sp>
        <p:nvSpPr>
          <p:cNvPr id="572" name="Google Shape;572;p34"/>
          <p:cNvSpPr txBox="1"/>
          <p:nvPr/>
        </p:nvSpPr>
        <p:spPr>
          <a:xfrm>
            <a:off x="1711368" y="5330269"/>
            <a:ext cx="2906574" cy="1325983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 fives = </a:t>
            </a:r>
            <a:r>
              <a:rPr b="0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35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73" name="Google Shape;573;p34"/>
          <p:cNvGrpSpPr/>
          <p:nvPr/>
        </p:nvGrpSpPr>
        <p:grpSpPr>
          <a:xfrm>
            <a:off x="6088709" y="2494452"/>
            <a:ext cx="1660138" cy="3175537"/>
            <a:chOff x="5479736" y="2234729"/>
            <a:chExt cx="1179825" cy="2256787"/>
          </a:xfrm>
        </p:grpSpPr>
        <p:grpSp>
          <p:nvGrpSpPr>
            <p:cNvPr id="574" name="Google Shape;574;p34"/>
            <p:cNvGrpSpPr/>
            <p:nvPr/>
          </p:nvGrpSpPr>
          <p:grpSpPr>
            <a:xfrm rot="-5400000">
              <a:off x="5591494" y="2175676"/>
              <a:ext cx="1009014" cy="1127119"/>
              <a:chOff x="0" y="0"/>
              <a:chExt cx="1009260" cy="1127598"/>
            </a:xfrm>
          </p:grpSpPr>
          <p:sp>
            <p:nvSpPr>
              <p:cNvPr id="575" name="Google Shape;575;p34"/>
              <p:cNvSpPr/>
              <p:nvPr/>
            </p:nvSpPr>
            <p:spPr>
              <a:xfrm>
                <a:off x="10757" y="0"/>
                <a:ext cx="180921" cy="180925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6" name="Google Shape;576;p34"/>
              <p:cNvSpPr/>
              <p:nvPr/>
            </p:nvSpPr>
            <p:spPr>
              <a:xfrm>
                <a:off x="274320" y="0"/>
                <a:ext cx="180921" cy="180925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7" name="Google Shape;577;p34"/>
              <p:cNvSpPr/>
              <p:nvPr/>
            </p:nvSpPr>
            <p:spPr>
              <a:xfrm>
                <a:off x="554019" y="10757"/>
                <a:ext cx="180921" cy="180925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8" name="Google Shape;578;p34"/>
              <p:cNvSpPr/>
              <p:nvPr/>
            </p:nvSpPr>
            <p:spPr>
              <a:xfrm>
                <a:off x="10757" y="225910"/>
                <a:ext cx="180921" cy="180925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9" name="Google Shape;579;p34"/>
              <p:cNvSpPr/>
              <p:nvPr/>
            </p:nvSpPr>
            <p:spPr>
              <a:xfrm>
                <a:off x="274320" y="225910"/>
                <a:ext cx="180921" cy="180925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0" name="Google Shape;580;p34"/>
              <p:cNvSpPr/>
              <p:nvPr/>
            </p:nvSpPr>
            <p:spPr>
              <a:xfrm>
                <a:off x="554019" y="236668"/>
                <a:ext cx="180921" cy="180925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1" name="Google Shape;581;p34"/>
              <p:cNvSpPr/>
              <p:nvPr/>
            </p:nvSpPr>
            <p:spPr>
              <a:xfrm>
                <a:off x="10757" y="457200"/>
                <a:ext cx="180921" cy="180925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2" name="Google Shape;582;p34"/>
              <p:cNvSpPr/>
              <p:nvPr/>
            </p:nvSpPr>
            <p:spPr>
              <a:xfrm>
                <a:off x="274320" y="457200"/>
                <a:ext cx="180921" cy="180925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3" name="Google Shape;583;p34"/>
              <p:cNvSpPr/>
              <p:nvPr/>
            </p:nvSpPr>
            <p:spPr>
              <a:xfrm>
                <a:off x="554019" y="467957"/>
                <a:ext cx="180921" cy="180925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4" name="Google Shape;584;p34"/>
              <p:cNvSpPr/>
              <p:nvPr/>
            </p:nvSpPr>
            <p:spPr>
              <a:xfrm>
                <a:off x="0" y="693868"/>
                <a:ext cx="180921" cy="180925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5" name="Google Shape;585;p34"/>
              <p:cNvSpPr/>
              <p:nvPr/>
            </p:nvSpPr>
            <p:spPr>
              <a:xfrm>
                <a:off x="263562" y="693868"/>
                <a:ext cx="180921" cy="180925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6" name="Google Shape;586;p34"/>
              <p:cNvSpPr/>
              <p:nvPr/>
            </p:nvSpPr>
            <p:spPr>
              <a:xfrm>
                <a:off x="543261" y="704626"/>
                <a:ext cx="180921" cy="180925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7" name="Google Shape;587;p34"/>
              <p:cNvSpPr/>
              <p:nvPr/>
            </p:nvSpPr>
            <p:spPr>
              <a:xfrm>
                <a:off x="0" y="925157"/>
                <a:ext cx="180921" cy="180925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8" name="Google Shape;588;p34"/>
              <p:cNvSpPr/>
              <p:nvPr/>
            </p:nvSpPr>
            <p:spPr>
              <a:xfrm>
                <a:off x="263562" y="925157"/>
                <a:ext cx="180921" cy="180925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9" name="Google Shape;589;p34"/>
              <p:cNvSpPr/>
              <p:nvPr/>
            </p:nvSpPr>
            <p:spPr>
              <a:xfrm>
                <a:off x="543261" y="930536"/>
                <a:ext cx="180921" cy="180925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0" name="Google Shape;590;p34"/>
              <p:cNvSpPr/>
              <p:nvPr/>
            </p:nvSpPr>
            <p:spPr>
              <a:xfrm>
                <a:off x="828339" y="21515"/>
                <a:ext cx="180921" cy="180925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1" name="Google Shape;591;p34"/>
              <p:cNvSpPr/>
              <p:nvPr/>
            </p:nvSpPr>
            <p:spPr>
              <a:xfrm>
                <a:off x="828339" y="247426"/>
                <a:ext cx="180921" cy="180925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2" name="Google Shape;592;p34"/>
              <p:cNvSpPr/>
              <p:nvPr/>
            </p:nvSpPr>
            <p:spPr>
              <a:xfrm>
                <a:off x="828339" y="478715"/>
                <a:ext cx="180921" cy="180925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3" name="Google Shape;593;p34"/>
              <p:cNvSpPr/>
              <p:nvPr/>
            </p:nvSpPr>
            <p:spPr>
              <a:xfrm>
                <a:off x="817581" y="715383"/>
                <a:ext cx="180921" cy="180925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4" name="Google Shape;594;p34"/>
              <p:cNvSpPr/>
              <p:nvPr/>
            </p:nvSpPr>
            <p:spPr>
              <a:xfrm>
                <a:off x="817581" y="946673"/>
                <a:ext cx="180921" cy="180925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95" name="Google Shape;595;p34"/>
            <p:cNvGrpSpPr/>
            <p:nvPr/>
          </p:nvGrpSpPr>
          <p:grpSpPr>
            <a:xfrm rot="-5400000">
              <a:off x="5670549" y="3555210"/>
              <a:ext cx="745492" cy="1127119"/>
              <a:chOff x="263562" y="0"/>
              <a:chExt cx="745698" cy="1127598"/>
            </a:xfrm>
          </p:grpSpPr>
          <p:sp>
            <p:nvSpPr>
              <p:cNvPr id="596" name="Google Shape;596;p34"/>
              <p:cNvSpPr/>
              <p:nvPr/>
            </p:nvSpPr>
            <p:spPr>
              <a:xfrm>
                <a:off x="274320" y="0"/>
                <a:ext cx="180921" cy="180925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7" name="Google Shape;597;p34"/>
              <p:cNvSpPr/>
              <p:nvPr/>
            </p:nvSpPr>
            <p:spPr>
              <a:xfrm>
                <a:off x="554019" y="10757"/>
                <a:ext cx="180921" cy="180925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8" name="Google Shape;598;p34"/>
              <p:cNvSpPr/>
              <p:nvPr/>
            </p:nvSpPr>
            <p:spPr>
              <a:xfrm>
                <a:off x="274320" y="225910"/>
                <a:ext cx="180921" cy="180925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9" name="Google Shape;599;p34"/>
              <p:cNvSpPr/>
              <p:nvPr/>
            </p:nvSpPr>
            <p:spPr>
              <a:xfrm>
                <a:off x="554019" y="236668"/>
                <a:ext cx="180921" cy="180925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0" name="Google Shape;600;p34"/>
              <p:cNvSpPr/>
              <p:nvPr/>
            </p:nvSpPr>
            <p:spPr>
              <a:xfrm>
                <a:off x="274320" y="457200"/>
                <a:ext cx="180921" cy="180925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1" name="Google Shape;601;p34"/>
              <p:cNvSpPr/>
              <p:nvPr/>
            </p:nvSpPr>
            <p:spPr>
              <a:xfrm>
                <a:off x="554019" y="467957"/>
                <a:ext cx="180921" cy="180925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2" name="Google Shape;602;p34"/>
              <p:cNvSpPr/>
              <p:nvPr/>
            </p:nvSpPr>
            <p:spPr>
              <a:xfrm>
                <a:off x="263562" y="693868"/>
                <a:ext cx="180921" cy="180925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3" name="Google Shape;603;p34"/>
              <p:cNvSpPr/>
              <p:nvPr/>
            </p:nvSpPr>
            <p:spPr>
              <a:xfrm>
                <a:off x="543261" y="704626"/>
                <a:ext cx="180921" cy="180925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4" name="Google Shape;604;p34"/>
              <p:cNvSpPr/>
              <p:nvPr/>
            </p:nvSpPr>
            <p:spPr>
              <a:xfrm>
                <a:off x="263562" y="925157"/>
                <a:ext cx="180921" cy="180925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5" name="Google Shape;605;p34"/>
              <p:cNvSpPr/>
              <p:nvPr/>
            </p:nvSpPr>
            <p:spPr>
              <a:xfrm>
                <a:off x="543261" y="930536"/>
                <a:ext cx="180921" cy="180925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6" name="Google Shape;606;p34"/>
              <p:cNvSpPr/>
              <p:nvPr/>
            </p:nvSpPr>
            <p:spPr>
              <a:xfrm>
                <a:off x="828339" y="21515"/>
                <a:ext cx="180921" cy="180925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7" name="Google Shape;607;p34"/>
              <p:cNvSpPr/>
              <p:nvPr/>
            </p:nvSpPr>
            <p:spPr>
              <a:xfrm>
                <a:off x="828339" y="247426"/>
                <a:ext cx="180921" cy="180925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8" name="Google Shape;608;p34"/>
              <p:cNvSpPr/>
              <p:nvPr/>
            </p:nvSpPr>
            <p:spPr>
              <a:xfrm>
                <a:off x="828339" y="478715"/>
                <a:ext cx="180921" cy="180925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9" name="Google Shape;609;p34"/>
              <p:cNvSpPr/>
              <p:nvPr/>
            </p:nvSpPr>
            <p:spPr>
              <a:xfrm>
                <a:off x="817581" y="715383"/>
                <a:ext cx="180921" cy="180925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0" name="Google Shape;610;p34"/>
              <p:cNvSpPr/>
              <p:nvPr/>
            </p:nvSpPr>
            <p:spPr>
              <a:xfrm>
                <a:off x="817581" y="946673"/>
                <a:ext cx="180921" cy="180925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7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4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Google Shape;615;p35"/>
          <p:cNvSpPr/>
          <p:nvPr/>
        </p:nvSpPr>
        <p:spPr>
          <a:xfrm>
            <a:off x="2122321" y="367484"/>
            <a:ext cx="7929489" cy="1329207"/>
          </a:xfrm>
          <a:prstGeom prst="plaque">
            <a:avLst>
              <a:gd fmla="val 16667" name="adj"/>
            </a:avLst>
          </a:prstGeom>
          <a:solidFill>
            <a:srgbClr val="FFFFFF"/>
          </a:solidFill>
          <a:ln cap="flat" cmpd="sng" w="5715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Snezana Calovska\Desktop\MathTeacherCoach (1).png" id="616" name="Google Shape;616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617" name="Google Shape;617;p35"/>
          <p:cNvSpPr/>
          <p:nvPr/>
        </p:nvSpPr>
        <p:spPr>
          <a:xfrm>
            <a:off x="2201739" y="508161"/>
            <a:ext cx="7850071" cy="1188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Complete the following number bonds and draw them into their equivalent arrays.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18" name="Google Shape;618;p35"/>
          <p:cNvGrpSpPr/>
          <p:nvPr/>
        </p:nvGrpSpPr>
        <p:grpSpPr>
          <a:xfrm>
            <a:off x="5359400" y="2062480"/>
            <a:ext cx="5656146" cy="3911600"/>
            <a:chOff x="0" y="0"/>
            <a:chExt cx="4216400" cy="2916343"/>
          </a:xfrm>
        </p:grpSpPr>
        <p:grpSp>
          <p:nvGrpSpPr>
            <p:cNvPr id="619" name="Google Shape;619;p35"/>
            <p:cNvGrpSpPr/>
            <p:nvPr/>
          </p:nvGrpSpPr>
          <p:grpSpPr>
            <a:xfrm>
              <a:off x="0" y="0"/>
              <a:ext cx="2609850" cy="2916343"/>
              <a:chOff x="0" y="0"/>
              <a:chExt cx="2609850" cy="2916343"/>
            </a:xfrm>
          </p:grpSpPr>
          <p:grpSp>
            <p:nvGrpSpPr>
              <p:cNvPr id="620" name="Google Shape;620;p35"/>
              <p:cNvGrpSpPr/>
              <p:nvPr/>
            </p:nvGrpSpPr>
            <p:grpSpPr>
              <a:xfrm>
                <a:off x="0" y="12700"/>
                <a:ext cx="2319869" cy="2903643"/>
                <a:chOff x="8465" y="0"/>
                <a:chExt cx="2319869" cy="2903643"/>
              </a:xfrm>
            </p:grpSpPr>
            <p:sp>
              <p:nvSpPr>
                <p:cNvPr id="621" name="Google Shape;621;p35"/>
                <p:cNvSpPr/>
                <p:nvPr/>
              </p:nvSpPr>
              <p:spPr>
                <a:xfrm>
                  <a:off x="8467" y="0"/>
                  <a:ext cx="2319867" cy="18288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22" name="Google Shape;622;p35"/>
                <p:cNvSpPr/>
                <p:nvPr/>
              </p:nvSpPr>
              <p:spPr>
                <a:xfrm>
                  <a:off x="8465" y="1837267"/>
                  <a:ext cx="2319867" cy="1066376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623" name="Google Shape;623;p35"/>
              <p:cNvSpPr/>
              <p:nvPr/>
            </p:nvSpPr>
            <p:spPr>
              <a:xfrm>
                <a:off x="2374900" y="0"/>
                <a:ext cx="234950" cy="1816100"/>
              </a:xfrm>
              <a:prstGeom prst="rightBrace">
                <a:avLst>
                  <a:gd fmla="val 8333" name="adj1"/>
                  <a:gd fmla="val 50000" name="adj2"/>
                </a:avLst>
              </a:prstGeom>
              <a:noFill/>
              <a:ln cap="flat" cmpd="sng" w="254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0000">
                  <a:srgbClr val="000000">
                    <a:alpha val="37647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4" name="Google Shape;624;p35"/>
              <p:cNvSpPr/>
              <p:nvPr/>
            </p:nvSpPr>
            <p:spPr>
              <a:xfrm>
                <a:off x="2362200" y="1847850"/>
                <a:ext cx="241300" cy="1045901"/>
              </a:xfrm>
              <a:prstGeom prst="rightBrace">
                <a:avLst>
                  <a:gd fmla="val 8333" name="adj1"/>
                  <a:gd fmla="val 50000" name="adj2"/>
                </a:avLst>
              </a:prstGeom>
              <a:noFill/>
              <a:ln cap="flat" cmpd="sng" w="254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0000">
                  <a:srgbClr val="000000">
                    <a:alpha val="37647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625" name="Google Shape;625;p35"/>
            <p:cNvSpPr txBox="1"/>
            <p:nvPr/>
          </p:nvSpPr>
          <p:spPr>
            <a:xfrm>
              <a:off x="2711450" y="711200"/>
              <a:ext cx="1492250" cy="42545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800" u="none" cap="none" strike="noStrik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7 </a:t>
              </a:r>
              <a:r>
                <a:rPr b="0" i="0" lang="en-US" sz="2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twos</a:t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6" name="Google Shape;626;p35"/>
            <p:cNvSpPr txBox="1"/>
            <p:nvPr/>
          </p:nvSpPr>
          <p:spPr>
            <a:xfrm>
              <a:off x="2724150" y="2120900"/>
              <a:ext cx="1492250" cy="42545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800" u="none" cap="none" strike="noStrik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1 </a:t>
              </a:r>
              <a:r>
                <a:rPr b="0" i="0" lang="en-US" sz="2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twos</a:t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27" name="Google Shape;627;p35"/>
          <p:cNvSpPr/>
          <p:nvPr/>
        </p:nvSpPr>
        <p:spPr>
          <a:xfrm>
            <a:off x="2044831" y="2079514"/>
            <a:ext cx="1194791" cy="1194598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 twos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8" name="Google Shape;628;p35"/>
          <p:cNvSpPr/>
          <p:nvPr/>
        </p:nvSpPr>
        <p:spPr>
          <a:xfrm>
            <a:off x="1201449" y="3484923"/>
            <a:ext cx="1194791" cy="1194598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7 twos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9" name="Google Shape;629;p35"/>
          <p:cNvSpPr/>
          <p:nvPr/>
        </p:nvSpPr>
        <p:spPr>
          <a:xfrm>
            <a:off x="2981922" y="3484923"/>
            <a:ext cx="1194791" cy="1194598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twos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30" name="Google Shape;630;p35"/>
          <p:cNvCxnSpPr/>
          <p:nvPr/>
        </p:nvCxnSpPr>
        <p:spPr>
          <a:xfrm flipH="1">
            <a:off x="2026089" y="3166364"/>
            <a:ext cx="327982" cy="327929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</p:cxnSp>
      <p:cxnSp>
        <p:nvCxnSpPr>
          <p:cNvPr id="631" name="Google Shape;631;p35"/>
          <p:cNvCxnSpPr/>
          <p:nvPr/>
        </p:nvCxnSpPr>
        <p:spPr>
          <a:xfrm>
            <a:off x="3000664" y="3185103"/>
            <a:ext cx="327982" cy="327929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</p:cxnSp>
      <p:sp>
        <p:nvSpPr>
          <p:cNvPr id="632" name="Google Shape;632;p35"/>
          <p:cNvSpPr txBox="1"/>
          <p:nvPr/>
        </p:nvSpPr>
        <p:spPr>
          <a:xfrm>
            <a:off x="1711368" y="5330269"/>
            <a:ext cx="2906574" cy="1325983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 twos = </a:t>
            </a:r>
            <a:r>
              <a:rPr b="0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33" name="Google Shape;633;p35"/>
          <p:cNvGrpSpPr/>
          <p:nvPr/>
        </p:nvGrpSpPr>
        <p:grpSpPr>
          <a:xfrm>
            <a:off x="6620768" y="2244634"/>
            <a:ext cx="589280" cy="3085635"/>
            <a:chOff x="5887720" y="2338388"/>
            <a:chExt cx="416560" cy="2181225"/>
          </a:xfrm>
        </p:grpSpPr>
        <p:grpSp>
          <p:nvGrpSpPr>
            <p:cNvPr id="634" name="Google Shape;634;p35"/>
            <p:cNvGrpSpPr/>
            <p:nvPr/>
          </p:nvGrpSpPr>
          <p:grpSpPr>
            <a:xfrm>
              <a:off x="5887720" y="4339273"/>
              <a:ext cx="406400" cy="180340"/>
              <a:chOff x="0" y="0"/>
              <a:chExt cx="406770" cy="180871"/>
            </a:xfrm>
          </p:grpSpPr>
          <p:sp>
            <p:nvSpPr>
              <p:cNvPr id="635" name="Google Shape;635;p35"/>
              <p:cNvSpPr/>
              <p:nvPr/>
            </p:nvSpPr>
            <p:spPr>
              <a:xfrm rot="-5400000">
                <a:off x="0" y="11"/>
                <a:ext cx="180340" cy="180340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36" name="Google Shape;636;p35"/>
              <p:cNvSpPr/>
              <p:nvPr/>
            </p:nvSpPr>
            <p:spPr>
              <a:xfrm rot="-5400000">
                <a:off x="225910" y="11"/>
                <a:ext cx="180871" cy="180849"/>
              </a:xfrm>
              <a:prstGeom prst="ellipse">
                <a:avLst/>
              </a:prstGeom>
              <a:solidFill>
                <a:srgbClr val="FF0000"/>
              </a:solidFill>
              <a:ln cap="flat" cmpd="sng" w="9525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37" name="Google Shape;637;p35"/>
            <p:cNvGrpSpPr/>
            <p:nvPr/>
          </p:nvGrpSpPr>
          <p:grpSpPr>
            <a:xfrm>
              <a:off x="5887720" y="2338388"/>
              <a:ext cx="416560" cy="1438914"/>
              <a:chOff x="0" y="0"/>
              <a:chExt cx="417157" cy="1438985"/>
            </a:xfrm>
          </p:grpSpPr>
          <p:grpSp>
            <p:nvGrpSpPr>
              <p:cNvPr id="638" name="Google Shape;638;p35"/>
              <p:cNvGrpSpPr/>
              <p:nvPr/>
            </p:nvGrpSpPr>
            <p:grpSpPr>
              <a:xfrm>
                <a:off x="0" y="0"/>
                <a:ext cx="406770" cy="180871"/>
                <a:chOff x="0" y="0"/>
                <a:chExt cx="406770" cy="180871"/>
              </a:xfrm>
            </p:grpSpPr>
            <p:sp>
              <p:nvSpPr>
                <p:cNvPr id="639" name="Google Shape;639;p35"/>
                <p:cNvSpPr/>
                <p:nvPr/>
              </p:nvSpPr>
              <p:spPr>
                <a:xfrm rot="-5400000">
                  <a:off x="0" y="11"/>
                  <a:ext cx="180340" cy="180340"/>
                </a:xfrm>
                <a:prstGeom prst="ellipse">
                  <a:avLst/>
                </a:prstGeom>
                <a:solidFill>
                  <a:srgbClr val="FF0000"/>
                </a:solidFill>
                <a:ln cap="flat" cmpd="sng" w="9525">
                  <a:solidFill>
                    <a:srgbClr val="FF0000"/>
                  </a:solidFill>
                  <a:prstDash val="solid"/>
                  <a:round/>
                  <a:headEnd len="sm" w="sm" type="none"/>
                  <a:tailEnd len="sm" w="sm" type="none"/>
                </a:ln>
                <a:effectLst>
                  <a:outerShdw blurRad="40000" rotWithShape="0" dir="5400000" dist="23000">
                    <a:srgbClr val="000000">
                      <a:alpha val="34901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0" name="Google Shape;640;p35"/>
                <p:cNvSpPr/>
                <p:nvPr/>
              </p:nvSpPr>
              <p:spPr>
                <a:xfrm rot="-5400000">
                  <a:off x="225910" y="11"/>
                  <a:ext cx="180871" cy="180849"/>
                </a:xfrm>
                <a:prstGeom prst="ellipse">
                  <a:avLst/>
                </a:prstGeom>
                <a:solidFill>
                  <a:srgbClr val="FF0000"/>
                </a:solidFill>
                <a:ln cap="flat" cmpd="sng" w="9525">
                  <a:solidFill>
                    <a:srgbClr val="FF0000"/>
                  </a:solidFill>
                  <a:prstDash val="solid"/>
                  <a:round/>
                  <a:headEnd len="sm" w="sm" type="none"/>
                  <a:tailEnd len="sm" w="sm" type="none"/>
                </a:ln>
                <a:effectLst>
                  <a:outerShdw blurRad="40000" rotWithShape="0" dir="5400000" dist="23000">
                    <a:srgbClr val="000000">
                      <a:alpha val="34901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641" name="Google Shape;641;p35"/>
              <p:cNvGrpSpPr/>
              <p:nvPr/>
            </p:nvGrpSpPr>
            <p:grpSpPr>
              <a:xfrm>
                <a:off x="0" y="220532"/>
                <a:ext cx="406770" cy="180871"/>
                <a:chOff x="0" y="0"/>
                <a:chExt cx="406770" cy="180871"/>
              </a:xfrm>
            </p:grpSpPr>
            <p:sp>
              <p:nvSpPr>
                <p:cNvPr id="642" name="Google Shape;642;p35"/>
                <p:cNvSpPr/>
                <p:nvPr/>
              </p:nvSpPr>
              <p:spPr>
                <a:xfrm rot="-5400000">
                  <a:off x="0" y="11"/>
                  <a:ext cx="180340" cy="180340"/>
                </a:xfrm>
                <a:prstGeom prst="ellipse">
                  <a:avLst/>
                </a:prstGeom>
                <a:solidFill>
                  <a:srgbClr val="FF0000"/>
                </a:solidFill>
                <a:ln cap="flat" cmpd="sng" w="9525">
                  <a:solidFill>
                    <a:srgbClr val="FF0000"/>
                  </a:solidFill>
                  <a:prstDash val="solid"/>
                  <a:round/>
                  <a:headEnd len="sm" w="sm" type="none"/>
                  <a:tailEnd len="sm" w="sm" type="none"/>
                </a:ln>
                <a:effectLst>
                  <a:outerShdw blurRad="40000" rotWithShape="0" dir="5400000" dist="23000">
                    <a:srgbClr val="000000">
                      <a:alpha val="34901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3" name="Google Shape;643;p35"/>
                <p:cNvSpPr/>
                <p:nvPr/>
              </p:nvSpPr>
              <p:spPr>
                <a:xfrm rot="-5400000">
                  <a:off x="225910" y="11"/>
                  <a:ext cx="180871" cy="180849"/>
                </a:xfrm>
                <a:prstGeom prst="ellipse">
                  <a:avLst/>
                </a:prstGeom>
                <a:solidFill>
                  <a:srgbClr val="FF0000"/>
                </a:solidFill>
                <a:ln cap="flat" cmpd="sng" w="9525">
                  <a:solidFill>
                    <a:srgbClr val="FF0000"/>
                  </a:solidFill>
                  <a:prstDash val="solid"/>
                  <a:round/>
                  <a:headEnd len="sm" w="sm" type="none"/>
                  <a:tailEnd len="sm" w="sm" type="none"/>
                </a:ln>
                <a:effectLst>
                  <a:outerShdw blurRad="40000" rotWithShape="0" dir="5400000" dist="23000">
                    <a:srgbClr val="000000">
                      <a:alpha val="34901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644" name="Google Shape;644;p35"/>
              <p:cNvGrpSpPr/>
              <p:nvPr/>
            </p:nvGrpSpPr>
            <p:grpSpPr>
              <a:xfrm>
                <a:off x="5379" y="430306"/>
                <a:ext cx="406770" cy="180871"/>
                <a:chOff x="0" y="0"/>
                <a:chExt cx="406770" cy="180871"/>
              </a:xfrm>
            </p:grpSpPr>
            <p:sp>
              <p:nvSpPr>
                <p:cNvPr id="645" name="Google Shape;645;p35"/>
                <p:cNvSpPr/>
                <p:nvPr/>
              </p:nvSpPr>
              <p:spPr>
                <a:xfrm rot="-5400000">
                  <a:off x="0" y="11"/>
                  <a:ext cx="180340" cy="180340"/>
                </a:xfrm>
                <a:prstGeom prst="ellipse">
                  <a:avLst/>
                </a:prstGeom>
                <a:solidFill>
                  <a:srgbClr val="FF0000"/>
                </a:solidFill>
                <a:ln cap="flat" cmpd="sng" w="9525">
                  <a:solidFill>
                    <a:srgbClr val="FF0000"/>
                  </a:solidFill>
                  <a:prstDash val="solid"/>
                  <a:round/>
                  <a:headEnd len="sm" w="sm" type="none"/>
                  <a:tailEnd len="sm" w="sm" type="none"/>
                </a:ln>
                <a:effectLst>
                  <a:outerShdw blurRad="40000" rotWithShape="0" dir="5400000" dist="23000">
                    <a:srgbClr val="000000">
                      <a:alpha val="34901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6" name="Google Shape;646;p35"/>
                <p:cNvSpPr/>
                <p:nvPr/>
              </p:nvSpPr>
              <p:spPr>
                <a:xfrm rot="-5400000">
                  <a:off x="225910" y="11"/>
                  <a:ext cx="180871" cy="180849"/>
                </a:xfrm>
                <a:prstGeom prst="ellipse">
                  <a:avLst/>
                </a:prstGeom>
                <a:solidFill>
                  <a:srgbClr val="FF0000"/>
                </a:solidFill>
                <a:ln cap="flat" cmpd="sng" w="9525">
                  <a:solidFill>
                    <a:srgbClr val="FF0000"/>
                  </a:solidFill>
                  <a:prstDash val="solid"/>
                  <a:round/>
                  <a:headEnd len="sm" w="sm" type="none"/>
                  <a:tailEnd len="sm" w="sm" type="none"/>
                </a:ln>
                <a:effectLst>
                  <a:outerShdw blurRad="40000" rotWithShape="0" dir="5400000" dist="23000">
                    <a:srgbClr val="000000">
                      <a:alpha val="34901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647" name="Google Shape;647;p35"/>
              <p:cNvGrpSpPr/>
              <p:nvPr/>
            </p:nvGrpSpPr>
            <p:grpSpPr>
              <a:xfrm>
                <a:off x="5379" y="634701"/>
                <a:ext cx="406770" cy="180871"/>
                <a:chOff x="0" y="0"/>
                <a:chExt cx="406770" cy="180871"/>
              </a:xfrm>
            </p:grpSpPr>
            <p:sp>
              <p:nvSpPr>
                <p:cNvPr id="648" name="Google Shape;648;p35"/>
                <p:cNvSpPr/>
                <p:nvPr/>
              </p:nvSpPr>
              <p:spPr>
                <a:xfrm rot="-5400000">
                  <a:off x="0" y="11"/>
                  <a:ext cx="180340" cy="180340"/>
                </a:xfrm>
                <a:prstGeom prst="ellipse">
                  <a:avLst/>
                </a:prstGeom>
                <a:solidFill>
                  <a:srgbClr val="FF0000"/>
                </a:solidFill>
                <a:ln cap="flat" cmpd="sng" w="9525">
                  <a:solidFill>
                    <a:srgbClr val="FF0000"/>
                  </a:solidFill>
                  <a:prstDash val="solid"/>
                  <a:round/>
                  <a:headEnd len="sm" w="sm" type="none"/>
                  <a:tailEnd len="sm" w="sm" type="none"/>
                </a:ln>
                <a:effectLst>
                  <a:outerShdw blurRad="40000" rotWithShape="0" dir="5400000" dist="23000">
                    <a:srgbClr val="000000">
                      <a:alpha val="34901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9" name="Google Shape;649;p35"/>
                <p:cNvSpPr/>
                <p:nvPr/>
              </p:nvSpPr>
              <p:spPr>
                <a:xfrm rot="-5400000">
                  <a:off x="225910" y="11"/>
                  <a:ext cx="180871" cy="180849"/>
                </a:xfrm>
                <a:prstGeom prst="ellipse">
                  <a:avLst/>
                </a:prstGeom>
                <a:solidFill>
                  <a:srgbClr val="FF0000"/>
                </a:solidFill>
                <a:ln cap="flat" cmpd="sng" w="9525">
                  <a:solidFill>
                    <a:srgbClr val="FF0000"/>
                  </a:solidFill>
                  <a:prstDash val="solid"/>
                  <a:round/>
                  <a:headEnd len="sm" w="sm" type="none"/>
                  <a:tailEnd len="sm" w="sm" type="none"/>
                </a:ln>
                <a:effectLst>
                  <a:outerShdw blurRad="40000" rotWithShape="0" dir="5400000" dist="23000">
                    <a:srgbClr val="000000">
                      <a:alpha val="34901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650" name="Google Shape;650;p35"/>
              <p:cNvGrpSpPr/>
              <p:nvPr/>
            </p:nvGrpSpPr>
            <p:grpSpPr>
              <a:xfrm>
                <a:off x="5379" y="839096"/>
                <a:ext cx="406400" cy="180340"/>
                <a:chOff x="0" y="0"/>
                <a:chExt cx="406770" cy="180871"/>
              </a:xfrm>
            </p:grpSpPr>
            <p:sp>
              <p:nvSpPr>
                <p:cNvPr id="651" name="Google Shape;651;p35"/>
                <p:cNvSpPr/>
                <p:nvPr/>
              </p:nvSpPr>
              <p:spPr>
                <a:xfrm rot="-5400000">
                  <a:off x="0" y="11"/>
                  <a:ext cx="180340" cy="180340"/>
                </a:xfrm>
                <a:prstGeom prst="ellipse">
                  <a:avLst/>
                </a:prstGeom>
                <a:solidFill>
                  <a:srgbClr val="FF0000"/>
                </a:solidFill>
                <a:ln cap="flat" cmpd="sng" w="9525">
                  <a:solidFill>
                    <a:srgbClr val="FF0000"/>
                  </a:solidFill>
                  <a:prstDash val="solid"/>
                  <a:round/>
                  <a:headEnd len="sm" w="sm" type="none"/>
                  <a:tailEnd len="sm" w="sm" type="none"/>
                </a:ln>
                <a:effectLst>
                  <a:outerShdw blurRad="40000" rotWithShape="0" dir="5400000" dist="23000">
                    <a:srgbClr val="000000">
                      <a:alpha val="34901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52" name="Google Shape;652;p35"/>
                <p:cNvSpPr/>
                <p:nvPr/>
              </p:nvSpPr>
              <p:spPr>
                <a:xfrm rot="-5400000">
                  <a:off x="225910" y="11"/>
                  <a:ext cx="180871" cy="180849"/>
                </a:xfrm>
                <a:prstGeom prst="ellipse">
                  <a:avLst/>
                </a:prstGeom>
                <a:solidFill>
                  <a:srgbClr val="FF0000"/>
                </a:solidFill>
                <a:ln cap="flat" cmpd="sng" w="9525">
                  <a:solidFill>
                    <a:srgbClr val="FF0000"/>
                  </a:solidFill>
                  <a:prstDash val="solid"/>
                  <a:round/>
                  <a:headEnd len="sm" w="sm" type="none"/>
                  <a:tailEnd len="sm" w="sm" type="none"/>
                </a:ln>
                <a:effectLst>
                  <a:outerShdw blurRad="40000" rotWithShape="0" dir="5400000" dist="23000">
                    <a:srgbClr val="000000">
                      <a:alpha val="34901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653" name="Google Shape;653;p35"/>
              <p:cNvGrpSpPr/>
              <p:nvPr/>
            </p:nvGrpSpPr>
            <p:grpSpPr>
              <a:xfrm>
                <a:off x="10757" y="1054249"/>
                <a:ext cx="406400" cy="180340"/>
                <a:chOff x="0" y="0"/>
                <a:chExt cx="406770" cy="180871"/>
              </a:xfrm>
            </p:grpSpPr>
            <p:sp>
              <p:nvSpPr>
                <p:cNvPr id="654" name="Google Shape;654;p35"/>
                <p:cNvSpPr/>
                <p:nvPr/>
              </p:nvSpPr>
              <p:spPr>
                <a:xfrm rot="-5400000">
                  <a:off x="0" y="11"/>
                  <a:ext cx="180340" cy="180340"/>
                </a:xfrm>
                <a:prstGeom prst="ellipse">
                  <a:avLst/>
                </a:prstGeom>
                <a:solidFill>
                  <a:srgbClr val="FF0000"/>
                </a:solidFill>
                <a:ln cap="flat" cmpd="sng" w="9525">
                  <a:solidFill>
                    <a:srgbClr val="FF0000"/>
                  </a:solidFill>
                  <a:prstDash val="solid"/>
                  <a:round/>
                  <a:headEnd len="sm" w="sm" type="none"/>
                  <a:tailEnd len="sm" w="sm" type="none"/>
                </a:ln>
                <a:effectLst>
                  <a:outerShdw blurRad="40000" rotWithShape="0" dir="5400000" dist="23000">
                    <a:srgbClr val="000000">
                      <a:alpha val="34901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55" name="Google Shape;655;p35"/>
                <p:cNvSpPr/>
                <p:nvPr/>
              </p:nvSpPr>
              <p:spPr>
                <a:xfrm rot="-5400000">
                  <a:off x="225910" y="11"/>
                  <a:ext cx="180871" cy="180849"/>
                </a:xfrm>
                <a:prstGeom prst="ellipse">
                  <a:avLst/>
                </a:prstGeom>
                <a:solidFill>
                  <a:srgbClr val="FF0000"/>
                </a:solidFill>
                <a:ln cap="flat" cmpd="sng" w="9525">
                  <a:solidFill>
                    <a:srgbClr val="FF0000"/>
                  </a:solidFill>
                  <a:prstDash val="solid"/>
                  <a:round/>
                  <a:headEnd len="sm" w="sm" type="none"/>
                  <a:tailEnd len="sm" w="sm" type="none"/>
                </a:ln>
                <a:effectLst>
                  <a:outerShdw blurRad="40000" rotWithShape="0" dir="5400000" dist="23000">
                    <a:srgbClr val="000000">
                      <a:alpha val="34901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656" name="Google Shape;656;p35"/>
              <p:cNvGrpSpPr/>
              <p:nvPr/>
            </p:nvGrpSpPr>
            <p:grpSpPr>
              <a:xfrm>
                <a:off x="10757" y="1258645"/>
                <a:ext cx="406400" cy="180340"/>
                <a:chOff x="0" y="0"/>
                <a:chExt cx="406770" cy="180871"/>
              </a:xfrm>
            </p:grpSpPr>
            <p:sp>
              <p:nvSpPr>
                <p:cNvPr id="657" name="Google Shape;657;p35"/>
                <p:cNvSpPr/>
                <p:nvPr/>
              </p:nvSpPr>
              <p:spPr>
                <a:xfrm rot="-5400000">
                  <a:off x="0" y="11"/>
                  <a:ext cx="180340" cy="180340"/>
                </a:xfrm>
                <a:prstGeom prst="ellipse">
                  <a:avLst/>
                </a:prstGeom>
                <a:solidFill>
                  <a:srgbClr val="FF0000"/>
                </a:solidFill>
                <a:ln cap="flat" cmpd="sng" w="9525">
                  <a:solidFill>
                    <a:srgbClr val="FF0000"/>
                  </a:solidFill>
                  <a:prstDash val="solid"/>
                  <a:round/>
                  <a:headEnd len="sm" w="sm" type="none"/>
                  <a:tailEnd len="sm" w="sm" type="none"/>
                </a:ln>
                <a:effectLst>
                  <a:outerShdw blurRad="40000" rotWithShape="0" dir="5400000" dist="23000">
                    <a:srgbClr val="000000">
                      <a:alpha val="34901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58" name="Google Shape;658;p35"/>
                <p:cNvSpPr/>
                <p:nvPr/>
              </p:nvSpPr>
              <p:spPr>
                <a:xfrm rot="-5400000">
                  <a:off x="225910" y="11"/>
                  <a:ext cx="180871" cy="180849"/>
                </a:xfrm>
                <a:prstGeom prst="ellipse">
                  <a:avLst/>
                </a:prstGeom>
                <a:solidFill>
                  <a:srgbClr val="FF0000"/>
                </a:solidFill>
                <a:ln cap="flat" cmpd="sng" w="9525">
                  <a:solidFill>
                    <a:srgbClr val="FF0000"/>
                  </a:solidFill>
                  <a:prstDash val="solid"/>
                  <a:round/>
                  <a:headEnd len="sm" w="sm" type="none"/>
                  <a:tailEnd len="sm" w="sm" type="none"/>
                </a:ln>
                <a:effectLst>
                  <a:outerShdw blurRad="40000" rotWithShape="0" dir="5400000" dist="23000">
                    <a:srgbClr val="000000">
                      <a:alpha val="34901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2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/>
          <p:nvPr/>
        </p:nvSpPr>
        <p:spPr>
          <a:xfrm>
            <a:off x="728663" y="2020153"/>
            <a:ext cx="11318109" cy="3207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 example, 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6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b="1" i="0" lang="en-US" sz="6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x </a:t>
            </a:r>
            <a:r>
              <a:rPr b="1" i="0" lang="en-US" sz="6600" u="none" cap="none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b="1" i="0" sz="6600" u="none" cap="none" strike="noStrike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thus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 will be decomposed</a:t>
            </a:r>
            <a:endParaRPr b="1" i="0" sz="5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:\Users\Snezana Calovska\Desktop\MathTeacherCoach (1).png" id="97" name="Google Shape;97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5"/>
          <p:cNvSpPr/>
          <p:nvPr/>
        </p:nvSpPr>
        <p:spPr>
          <a:xfrm>
            <a:off x="3754109" y="349016"/>
            <a:ext cx="4569573" cy="1316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76200">
            <a:solidFill>
              <a:srgbClr val="00B0F0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Decomposing then Distributing</a:t>
            </a:r>
            <a:endParaRPr b="0" i="0" sz="3200" u="none" cap="none" strike="noStrik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9" name="Google Shape;99;p15"/>
          <p:cNvGrpSpPr/>
          <p:nvPr/>
        </p:nvGrpSpPr>
        <p:grpSpPr>
          <a:xfrm>
            <a:off x="1021975" y="2020153"/>
            <a:ext cx="4364411" cy="2457450"/>
            <a:chOff x="1021975" y="2020153"/>
            <a:chExt cx="4364411" cy="2457450"/>
          </a:xfrm>
        </p:grpSpPr>
        <p:sp>
          <p:nvSpPr>
            <p:cNvPr id="100" name="Google Shape;100;p15"/>
            <p:cNvSpPr/>
            <p:nvPr/>
          </p:nvSpPr>
          <p:spPr>
            <a:xfrm rot="10800000">
              <a:off x="1021976" y="2020153"/>
              <a:ext cx="4364410" cy="2457450"/>
            </a:xfrm>
            <a:prstGeom prst="leftArrowCallout">
              <a:avLst>
                <a:gd fmla="val 14535" name="adj1"/>
                <a:gd fmla="val 25000" name="adj2"/>
                <a:gd fmla="val 21512" name="adj3"/>
                <a:gd fmla="val 46888" name="adj4"/>
              </a:avLst>
            </a:prstGeom>
            <a:solidFill>
              <a:schemeClr val="lt1"/>
            </a:solidFill>
            <a:ln cap="flat" cmpd="sng" w="5715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5"/>
            <p:cNvSpPr txBox="1"/>
            <p:nvPr/>
          </p:nvSpPr>
          <p:spPr>
            <a:xfrm>
              <a:off x="1021975" y="2444192"/>
              <a:ext cx="2110976" cy="157889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800" u="none" cap="none" strike="noStrike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Number</a:t>
              </a:r>
              <a:endParaRPr/>
            </a:p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800" u="none" cap="none" strike="noStrike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to be decomposed</a:t>
              </a:r>
              <a:endParaRPr b="0" i="0" sz="2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2" name="Google Shape;102;p15"/>
          <p:cNvGrpSpPr/>
          <p:nvPr/>
        </p:nvGrpSpPr>
        <p:grpSpPr>
          <a:xfrm flipH="1">
            <a:off x="7274680" y="2020151"/>
            <a:ext cx="4186237" cy="2457450"/>
            <a:chOff x="1221664" y="2020152"/>
            <a:chExt cx="4186237" cy="2457450"/>
          </a:xfrm>
        </p:grpSpPr>
        <p:sp>
          <p:nvSpPr>
            <p:cNvPr id="103" name="Google Shape;103;p15"/>
            <p:cNvSpPr/>
            <p:nvPr/>
          </p:nvSpPr>
          <p:spPr>
            <a:xfrm rot="10800000">
              <a:off x="1221664" y="2020152"/>
              <a:ext cx="4186237" cy="2457450"/>
            </a:xfrm>
            <a:prstGeom prst="leftArrowCallout">
              <a:avLst>
                <a:gd fmla="val 14535" name="adj1"/>
                <a:gd fmla="val 25000" name="adj2"/>
                <a:gd fmla="val 21512" name="adj3"/>
                <a:gd fmla="val 46888" name="adj4"/>
              </a:avLst>
            </a:prstGeom>
            <a:solidFill>
              <a:schemeClr val="lt1"/>
            </a:solidFill>
            <a:ln cap="flat" cmpd="sng" w="57150">
              <a:solidFill>
                <a:srgbClr val="00B05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5"/>
            <p:cNvSpPr txBox="1"/>
            <p:nvPr/>
          </p:nvSpPr>
          <p:spPr>
            <a:xfrm>
              <a:off x="1294047" y="2579270"/>
              <a:ext cx="1714500" cy="133921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00" u="none" cap="none" strike="noStrike">
                  <a:solidFill>
                    <a:srgbClr val="00B050"/>
                  </a:solidFill>
                  <a:latin typeface="Calibri"/>
                  <a:ea typeface="Calibri"/>
                  <a:cs typeface="Calibri"/>
                  <a:sym typeface="Calibri"/>
                </a:rPr>
                <a:t>Multiplier to be distributed</a:t>
              </a:r>
              <a:endParaRPr b="0" i="0" sz="16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822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822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8abd55b3e4_0_2"/>
          <p:cNvSpPr/>
          <p:nvPr/>
        </p:nvSpPr>
        <p:spPr>
          <a:xfrm>
            <a:off x="2456597" y="422300"/>
            <a:ext cx="4569573" cy="1316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76200">
            <a:solidFill>
              <a:srgbClr val="24BCB5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Decomposing then Distributing</a:t>
            </a:r>
            <a:endParaRPr b="0" i="0" sz="3200" u="none" cap="none" strike="noStrik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:\Users\Snezana Calovska\Desktop\MathTeacherCoach (1).png" id="110" name="Google Shape;110;g8abd55b3e4_0_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g8abd55b3e4_0_2"/>
          <p:cNvSpPr/>
          <p:nvPr/>
        </p:nvSpPr>
        <p:spPr>
          <a:xfrm>
            <a:off x="363408" y="1887354"/>
            <a:ext cx="6683240" cy="6222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Think of two addends that add up to 7: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g8abd55b3e4_0_2"/>
          <p:cNvSpPr/>
          <p:nvPr/>
        </p:nvSpPr>
        <p:spPr>
          <a:xfrm>
            <a:off x="7760670" y="422300"/>
            <a:ext cx="4476383" cy="1191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6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b="1" i="0" lang="en-US" sz="6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x </a:t>
            </a:r>
            <a:r>
              <a:rPr b="1" i="0" lang="en-US" sz="6600" u="none" cap="none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113" name="Google Shape;113;g8abd55b3e4_0_2"/>
          <p:cNvSpPr/>
          <p:nvPr/>
        </p:nvSpPr>
        <p:spPr>
          <a:xfrm>
            <a:off x="5226210" y="2833152"/>
            <a:ext cx="2534460" cy="2862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0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(1 + 6)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0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(2 + 5)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0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(3 + 4)</a:t>
            </a:r>
            <a:endParaRPr b="1" i="0" sz="60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6"/>
          <p:cNvSpPr/>
          <p:nvPr/>
        </p:nvSpPr>
        <p:spPr>
          <a:xfrm>
            <a:off x="2456597" y="422300"/>
            <a:ext cx="4569573" cy="1316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76200">
            <a:solidFill>
              <a:srgbClr val="24BCB5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Decomposing then Distributing</a:t>
            </a:r>
            <a:endParaRPr b="0" i="0" sz="3200" u="none" cap="none" strike="noStrik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:\Users\Snezana Calovska\Desktop\MathTeacherCoach (1).png" id="119" name="Google Shape;119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6"/>
          <p:cNvSpPr/>
          <p:nvPr/>
        </p:nvSpPr>
        <p:spPr>
          <a:xfrm>
            <a:off x="363409" y="1887353"/>
            <a:ext cx="11325672" cy="12249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Once you have chosen a pair of addends, that means you decomposed 7 into those smaller values: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6"/>
          <p:cNvSpPr/>
          <p:nvPr/>
        </p:nvSpPr>
        <p:spPr>
          <a:xfrm>
            <a:off x="7760670" y="422300"/>
            <a:ext cx="4476383" cy="1191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6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b="1" i="0" lang="en-US" sz="6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x </a:t>
            </a:r>
            <a:r>
              <a:rPr b="1" i="0" lang="en-US" sz="6600" u="none" cap="none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122" name="Google Shape;122;p16"/>
          <p:cNvSpPr/>
          <p:nvPr/>
        </p:nvSpPr>
        <p:spPr>
          <a:xfrm>
            <a:off x="5226210" y="2833152"/>
            <a:ext cx="2534460" cy="2862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0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(1 + 6)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0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(2 + 5)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0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(3 + 4)</a:t>
            </a:r>
            <a:endParaRPr b="1" i="0" sz="60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6"/>
          <p:cNvSpPr/>
          <p:nvPr/>
        </p:nvSpPr>
        <p:spPr>
          <a:xfrm>
            <a:off x="4741383" y="3819989"/>
            <a:ext cx="3124200" cy="929640"/>
          </a:xfrm>
          <a:prstGeom prst="ellipse">
            <a:avLst/>
          </a:prstGeom>
          <a:noFill/>
          <a:ln cap="flat" cmpd="sng" w="25400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6"/>
          <p:cNvSpPr/>
          <p:nvPr/>
        </p:nvSpPr>
        <p:spPr>
          <a:xfrm>
            <a:off x="1936319" y="5645176"/>
            <a:ext cx="937468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Here, we choose the values 2 and 5 as the decomposed values.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2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2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7"/>
          <p:cNvSpPr/>
          <p:nvPr/>
        </p:nvSpPr>
        <p:spPr>
          <a:xfrm>
            <a:off x="2456597" y="422300"/>
            <a:ext cx="4569573" cy="1316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76200">
            <a:solidFill>
              <a:srgbClr val="24BCB5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Decomposing then Distributing</a:t>
            </a:r>
            <a:endParaRPr b="0" i="0" sz="3200" u="none" cap="none" strike="noStrik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:\Users\Snezana Calovska\Desktop\MathTeacherCoach (1).png" id="130" name="Google Shape;130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7"/>
          <p:cNvSpPr/>
          <p:nvPr/>
        </p:nvSpPr>
        <p:spPr>
          <a:xfrm>
            <a:off x="363409" y="1887353"/>
            <a:ext cx="11325672" cy="6222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Now, distribute the multiplier 2 to the decomposed values: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7"/>
          <p:cNvSpPr/>
          <p:nvPr/>
        </p:nvSpPr>
        <p:spPr>
          <a:xfrm>
            <a:off x="7760670" y="422300"/>
            <a:ext cx="4476383" cy="1191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6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b="1" i="0" lang="en-US" sz="6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x </a:t>
            </a:r>
            <a:r>
              <a:rPr b="1" i="0" lang="en-US" sz="6600" u="none" cap="none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133" name="Google Shape;133;p17"/>
          <p:cNvSpPr/>
          <p:nvPr/>
        </p:nvSpPr>
        <p:spPr>
          <a:xfrm>
            <a:off x="929639" y="2670357"/>
            <a:ext cx="10759442" cy="29454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This means that we multiply 2 to 2 and to 5 respectively.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1" i="0" lang="en-US" sz="54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x 2 = 4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1" i="0" lang="en-US" sz="54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x 5 = 10</a:t>
            </a:r>
            <a:endParaRPr b="1" i="0" sz="54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3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3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3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8"/>
          <p:cNvSpPr/>
          <p:nvPr/>
        </p:nvSpPr>
        <p:spPr>
          <a:xfrm>
            <a:off x="2456597" y="422300"/>
            <a:ext cx="4569573" cy="1316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76200">
            <a:solidFill>
              <a:srgbClr val="24BCB5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Decomposing then Distributing</a:t>
            </a:r>
            <a:endParaRPr b="0" i="0" sz="3200" u="none" cap="none" strike="noStrik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:\Users\Snezana Calovska\Desktop\MathTeacherCoach (1).png" id="139" name="Google Shape;139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18"/>
          <p:cNvSpPr/>
          <p:nvPr/>
        </p:nvSpPr>
        <p:spPr>
          <a:xfrm>
            <a:off x="363409" y="1887353"/>
            <a:ext cx="11325672" cy="11885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Now that we know the products of the two small numbers, we add them to get the product of 7 x 2: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8"/>
          <p:cNvSpPr/>
          <p:nvPr/>
        </p:nvSpPr>
        <p:spPr>
          <a:xfrm>
            <a:off x="7760670" y="422300"/>
            <a:ext cx="4476383" cy="1191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6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b="1" i="0" lang="en-US" sz="6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x </a:t>
            </a:r>
            <a:r>
              <a:rPr b="1" i="0" lang="en-US" sz="6600" u="none" cap="none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142" name="Google Shape;142;p18"/>
          <p:cNvSpPr/>
          <p:nvPr/>
        </p:nvSpPr>
        <p:spPr>
          <a:xfrm>
            <a:off x="929639" y="3077197"/>
            <a:ext cx="10759442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4 + 10 = 14</a:t>
            </a:r>
            <a:endParaRPr b="1" i="0" sz="54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9"/>
          <p:cNvSpPr/>
          <p:nvPr/>
        </p:nvSpPr>
        <p:spPr>
          <a:xfrm>
            <a:off x="2456597" y="422300"/>
            <a:ext cx="4569573" cy="1316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76200">
            <a:solidFill>
              <a:srgbClr val="24BCB5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Decomposing then Distributing</a:t>
            </a:r>
            <a:endParaRPr b="0" i="0" sz="3200" u="none" cap="none" strike="noStrik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:\Users\Snezana Calovska\Desktop\MathTeacherCoach (1).png" id="148" name="Google Shape;148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19"/>
          <p:cNvSpPr/>
          <p:nvPr/>
        </p:nvSpPr>
        <p:spPr>
          <a:xfrm>
            <a:off x="-743250" y="1811898"/>
            <a:ext cx="4476383" cy="1191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6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b="1" i="0" lang="en-US" sz="6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x </a:t>
            </a:r>
            <a:r>
              <a:rPr b="1" i="0" lang="en-US" sz="6600" u="none" cap="none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150" name="Google Shape;150;p19"/>
          <p:cNvSpPr/>
          <p:nvPr/>
        </p:nvSpPr>
        <p:spPr>
          <a:xfrm>
            <a:off x="1646449" y="2023077"/>
            <a:ext cx="10759442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= (2 + 5) x 2 = (2x2) + (5x2) = 4 + 10 = 14</a:t>
            </a:r>
            <a:endParaRPr b="1" i="0" sz="44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1" name="Google Shape;151;p19"/>
          <p:cNvGrpSpPr/>
          <p:nvPr/>
        </p:nvGrpSpPr>
        <p:grpSpPr>
          <a:xfrm>
            <a:off x="2449146" y="2117588"/>
            <a:ext cx="8168989" cy="5111120"/>
            <a:chOff x="3257232" y="1478683"/>
            <a:chExt cx="5907496" cy="3696164"/>
          </a:xfrm>
        </p:grpSpPr>
        <p:sp>
          <p:nvSpPr>
            <p:cNvPr id="152" name="Google Shape;152;p19"/>
            <p:cNvSpPr/>
            <p:nvPr/>
          </p:nvSpPr>
          <p:spPr>
            <a:xfrm rot="10800000">
              <a:off x="4496117" y="3020695"/>
              <a:ext cx="400050" cy="693420"/>
            </a:xfrm>
            <a:prstGeom prst="rightBrace">
              <a:avLst>
                <a:gd fmla="val 8333" name="adj1"/>
                <a:gd fmla="val 50000" name="adj2"/>
              </a:avLst>
            </a:prstGeom>
            <a:noFill/>
            <a:ln cap="flat" cmpd="sng" w="5715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19"/>
            <p:cNvSpPr/>
            <p:nvPr/>
          </p:nvSpPr>
          <p:spPr>
            <a:xfrm rot="-5400000">
              <a:off x="5200967" y="2400935"/>
              <a:ext cx="462915" cy="756285"/>
            </a:xfrm>
            <a:prstGeom prst="rightBrace">
              <a:avLst>
                <a:gd fmla="val 8333" name="adj1"/>
                <a:gd fmla="val 50000" name="adj2"/>
              </a:avLst>
            </a:prstGeom>
            <a:noFill/>
            <a:ln cap="flat" cmpd="sng" w="57150">
              <a:solidFill>
                <a:srgbClr val="92D05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54" name="Google Shape;154;p19"/>
            <p:cNvGrpSpPr/>
            <p:nvPr/>
          </p:nvGrpSpPr>
          <p:grpSpPr>
            <a:xfrm rot="-5400000">
              <a:off x="6035360" y="2100583"/>
              <a:ext cx="662939" cy="2586989"/>
              <a:chOff x="403836" y="0"/>
              <a:chExt cx="662962" cy="2587988"/>
            </a:xfrm>
          </p:grpSpPr>
          <p:grpSp>
            <p:nvGrpSpPr>
              <p:cNvPr id="155" name="Google Shape;155;p19"/>
              <p:cNvGrpSpPr/>
              <p:nvPr/>
            </p:nvGrpSpPr>
            <p:grpSpPr>
              <a:xfrm>
                <a:off x="404044" y="0"/>
                <a:ext cx="651869" cy="258492"/>
                <a:chOff x="631371" y="0"/>
                <a:chExt cx="1018631" cy="403860"/>
              </a:xfrm>
            </p:grpSpPr>
            <p:sp>
              <p:nvSpPr>
                <p:cNvPr id="156" name="Google Shape;156;p19"/>
                <p:cNvSpPr/>
                <p:nvPr/>
              </p:nvSpPr>
              <p:spPr>
                <a:xfrm>
                  <a:off x="631371" y="0"/>
                  <a:ext cx="398874" cy="403860"/>
                </a:xfrm>
                <a:prstGeom prst="ellipse">
                  <a:avLst/>
                </a:prstGeom>
                <a:solidFill>
                  <a:srgbClr val="92D050"/>
                </a:solidFill>
                <a:ln cap="flat" cmpd="sng" w="76200">
                  <a:solidFill>
                    <a:srgbClr val="92D05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7" name="Google Shape;157;p19"/>
                <p:cNvSpPr/>
                <p:nvPr/>
              </p:nvSpPr>
              <p:spPr>
                <a:xfrm>
                  <a:off x="1251857" y="0"/>
                  <a:ext cx="398145" cy="403860"/>
                </a:xfrm>
                <a:prstGeom prst="ellipse">
                  <a:avLst/>
                </a:prstGeom>
                <a:solidFill>
                  <a:srgbClr val="92D050"/>
                </a:solidFill>
                <a:ln cap="flat" cmpd="sng" w="76200">
                  <a:solidFill>
                    <a:srgbClr val="92D05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58" name="Google Shape;158;p19"/>
              <p:cNvGrpSpPr/>
              <p:nvPr/>
            </p:nvGrpSpPr>
            <p:grpSpPr>
              <a:xfrm>
                <a:off x="414929" y="370114"/>
                <a:ext cx="651869" cy="258492"/>
                <a:chOff x="631371" y="0"/>
                <a:chExt cx="1018631" cy="403860"/>
              </a:xfrm>
            </p:grpSpPr>
            <p:sp>
              <p:nvSpPr>
                <p:cNvPr id="159" name="Google Shape;159;p19"/>
                <p:cNvSpPr/>
                <p:nvPr/>
              </p:nvSpPr>
              <p:spPr>
                <a:xfrm>
                  <a:off x="631371" y="0"/>
                  <a:ext cx="398874" cy="403860"/>
                </a:xfrm>
                <a:prstGeom prst="ellipse">
                  <a:avLst/>
                </a:prstGeom>
                <a:solidFill>
                  <a:srgbClr val="92D050"/>
                </a:solidFill>
                <a:ln cap="flat" cmpd="sng" w="76200">
                  <a:solidFill>
                    <a:srgbClr val="92D05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0" name="Google Shape;160;p19"/>
                <p:cNvSpPr/>
                <p:nvPr/>
              </p:nvSpPr>
              <p:spPr>
                <a:xfrm>
                  <a:off x="1251857" y="0"/>
                  <a:ext cx="398145" cy="403860"/>
                </a:xfrm>
                <a:prstGeom prst="ellipse">
                  <a:avLst/>
                </a:prstGeom>
                <a:solidFill>
                  <a:srgbClr val="92D050"/>
                </a:solidFill>
                <a:ln cap="flat" cmpd="sng" w="76200">
                  <a:solidFill>
                    <a:srgbClr val="92D05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61" name="Google Shape;161;p19"/>
              <p:cNvGrpSpPr/>
              <p:nvPr/>
            </p:nvGrpSpPr>
            <p:grpSpPr>
              <a:xfrm>
                <a:off x="404044" y="762000"/>
                <a:ext cx="651869" cy="258492"/>
                <a:chOff x="631371" y="0"/>
                <a:chExt cx="1018631" cy="403860"/>
              </a:xfrm>
            </p:grpSpPr>
            <p:sp>
              <p:nvSpPr>
                <p:cNvPr id="162" name="Google Shape;162;p19"/>
                <p:cNvSpPr/>
                <p:nvPr/>
              </p:nvSpPr>
              <p:spPr>
                <a:xfrm>
                  <a:off x="631371" y="0"/>
                  <a:ext cx="398874" cy="403860"/>
                </a:xfrm>
                <a:prstGeom prst="ellipse">
                  <a:avLst/>
                </a:prstGeom>
                <a:solidFill>
                  <a:schemeClr val="accent4"/>
                </a:solidFill>
                <a:ln cap="flat" cmpd="sng" w="76200">
                  <a:solidFill>
                    <a:schemeClr val="accent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3" name="Google Shape;163;p19"/>
                <p:cNvSpPr/>
                <p:nvPr/>
              </p:nvSpPr>
              <p:spPr>
                <a:xfrm>
                  <a:off x="1251857" y="0"/>
                  <a:ext cx="398145" cy="403860"/>
                </a:xfrm>
                <a:prstGeom prst="ellipse">
                  <a:avLst/>
                </a:prstGeom>
                <a:solidFill>
                  <a:schemeClr val="accent4"/>
                </a:solidFill>
                <a:ln cap="flat" cmpd="sng" w="76200">
                  <a:solidFill>
                    <a:schemeClr val="accent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64" name="Google Shape;164;p19"/>
              <p:cNvGrpSpPr/>
              <p:nvPr/>
            </p:nvGrpSpPr>
            <p:grpSpPr>
              <a:xfrm>
                <a:off x="414929" y="1132114"/>
                <a:ext cx="651869" cy="258492"/>
                <a:chOff x="631371" y="0"/>
                <a:chExt cx="1018631" cy="403860"/>
              </a:xfrm>
            </p:grpSpPr>
            <p:sp>
              <p:nvSpPr>
                <p:cNvPr id="165" name="Google Shape;165;p19"/>
                <p:cNvSpPr/>
                <p:nvPr/>
              </p:nvSpPr>
              <p:spPr>
                <a:xfrm>
                  <a:off x="631371" y="0"/>
                  <a:ext cx="398874" cy="403860"/>
                </a:xfrm>
                <a:prstGeom prst="ellipse">
                  <a:avLst/>
                </a:prstGeom>
                <a:solidFill>
                  <a:schemeClr val="accent4"/>
                </a:solidFill>
                <a:ln cap="flat" cmpd="sng" w="76200">
                  <a:solidFill>
                    <a:schemeClr val="accent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6" name="Google Shape;166;p19"/>
                <p:cNvSpPr/>
                <p:nvPr/>
              </p:nvSpPr>
              <p:spPr>
                <a:xfrm>
                  <a:off x="1251857" y="0"/>
                  <a:ext cx="398145" cy="403860"/>
                </a:xfrm>
                <a:prstGeom prst="ellipse">
                  <a:avLst/>
                </a:prstGeom>
                <a:solidFill>
                  <a:schemeClr val="accent4"/>
                </a:solidFill>
                <a:ln cap="flat" cmpd="sng" w="76200">
                  <a:solidFill>
                    <a:schemeClr val="accent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67" name="Google Shape;167;p19"/>
              <p:cNvGrpSpPr/>
              <p:nvPr/>
            </p:nvGrpSpPr>
            <p:grpSpPr>
              <a:xfrm>
                <a:off x="414721" y="1567543"/>
                <a:ext cx="651535" cy="258445"/>
                <a:chOff x="631371" y="0"/>
                <a:chExt cx="1018631" cy="403860"/>
              </a:xfrm>
            </p:grpSpPr>
            <p:sp>
              <p:nvSpPr>
                <p:cNvPr id="168" name="Google Shape;168;p19"/>
                <p:cNvSpPr/>
                <p:nvPr/>
              </p:nvSpPr>
              <p:spPr>
                <a:xfrm>
                  <a:off x="631371" y="0"/>
                  <a:ext cx="398874" cy="403860"/>
                </a:xfrm>
                <a:prstGeom prst="ellipse">
                  <a:avLst/>
                </a:prstGeom>
                <a:solidFill>
                  <a:schemeClr val="accent4"/>
                </a:solidFill>
                <a:ln cap="flat" cmpd="sng" w="76200">
                  <a:solidFill>
                    <a:schemeClr val="accent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9" name="Google Shape;169;p19"/>
                <p:cNvSpPr/>
                <p:nvPr/>
              </p:nvSpPr>
              <p:spPr>
                <a:xfrm>
                  <a:off x="1251857" y="0"/>
                  <a:ext cx="398145" cy="403860"/>
                </a:xfrm>
                <a:prstGeom prst="ellipse">
                  <a:avLst/>
                </a:prstGeom>
                <a:solidFill>
                  <a:schemeClr val="accent4"/>
                </a:solidFill>
                <a:ln cap="flat" cmpd="sng" w="76200">
                  <a:solidFill>
                    <a:schemeClr val="accent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70" name="Google Shape;170;p19"/>
              <p:cNvGrpSpPr/>
              <p:nvPr/>
            </p:nvGrpSpPr>
            <p:grpSpPr>
              <a:xfrm>
                <a:off x="403836" y="1959429"/>
                <a:ext cx="651535" cy="258445"/>
                <a:chOff x="631371" y="0"/>
                <a:chExt cx="1018631" cy="403860"/>
              </a:xfrm>
            </p:grpSpPr>
            <p:sp>
              <p:nvSpPr>
                <p:cNvPr id="171" name="Google Shape;171;p19"/>
                <p:cNvSpPr/>
                <p:nvPr/>
              </p:nvSpPr>
              <p:spPr>
                <a:xfrm>
                  <a:off x="631371" y="0"/>
                  <a:ext cx="398874" cy="403860"/>
                </a:xfrm>
                <a:prstGeom prst="ellipse">
                  <a:avLst/>
                </a:prstGeom>
                <a:solidFill>
                  <a:schemeClr val="accent4"/>
                </a:solidFill>
                <a:ln cap="flat" cmpd="sng" w="76200">
                  <a:solidFill>
                    <a:schemeClr val="accent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2" name="Google Shape;172;p19"/>
                <p:cNvSpPr/>
                <p:nvPr/>
              </p:nvSpPr>
              <p:spPr>
                <a:xfrm>
                  <a:off x="1251857" y="0"/>
                  <a:ext cx="398145" cy="403860"/>
                </a:xfrm>
                <a:prstGeom prst="ellipse">
                  <a:avLst/>
                </a:prstGeom>
                <a:solidFill>
                  <a:schemeClr val="accent4"/>
                </a:solidFill>
                <a:ln cap="flat" cmpd="sng" w="76200">
                  <a:solidFill>
                    <a:schemeClr val="accent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73" name="Google Shape;173;p19"/>
              <p:cNvGrpSpPr/>
              <p:nvPr/>
            </p:nvGrpSpPr>
            <p:grpSpPr>
              <a:xfrm>
                <a:off x="414721" y="2329543"/>
                <a:ext cx="651535" cy="258445"/>
                <a:chOff x="631371" y="0"/>
                <a:chExt cx="1018631" cy="403860"/>
              </a:xfrm>
            </p:grpSpPr>
            <p:sp>
              <p:nvSpPr>
                <p:cNvPr id="174" name="Google Shape;174;p19"/>
                <p:cNvSpPr/>
                <p:nvPr/>
              </p:nvSpPr>
              <p:spPr>
                <a:xfrm>
                  <a:off x="631371" y="0"/>
                  <a:ext cx="398874" cy="403860"/>
                </a:xfrm>
                <a:prstGeom prst="ellipse">
                  <a:avLst/>
                </a:prstGeom>
                <a:solidFill>
                  <a:schemeClr val="accent4"/>
                </a:solidFill>
                <a:ln cap="flat" cmpd="sng" w="76200">
                  <a:solidFill>
                    <a:schemeClr val="accent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5" name="Google Shape;175;p19"/>
                <p:cNvSpPr/>
                <p:nvPr/>
              </p:nvSpPr>
              <p:spPr>
                <a:xfrm>
                  <a:off x="1251857" y="0"/>
                  <a:ext cx="398145" cy="403860"/>
                </a:xfrm>
                <a:prstGeom prst="ellipse">
                  <a:avLst/>
                </a:prstGeom>
                <a:solidFill>
                  <a:schemeClr val="accent4"/>
                </a:solidFill>
                <a:ln cap="flat" cmpd="sng" w="76200">
                  <a:solidFill>
                    <a:schemeClr val="accent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sp>
          <p:nvSpPr>
            <p:cNvPr id="176" name="Google Shape;176;p19"/>
            <p:cNvSpPr txBox="1"/>
            <p:nvPr/>
          </p:nvSpPr>
          <p:spPr>
            <a:xfrm>
              <a:off x="3257232" y="3001645"/>
              <a:ext cx="1937385" cy="7181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4400" u="none" cap="none" strike="noStrike">
                  <a:solidFill>
                    <a:srgbClr val="F79646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19"/>
            <p:cNvSpPr/>
            <p:nvPr/>
          </p:nvSpPr>
          <p:spPr>
            <a:xfrm rot="809482">
              <a:off x="4010977" y="2098675"/>
              <a:ext cx="2002155" cy="2047240"/>
            </a:xfrm>
            <a:custGeom>
              <a:rect b="b" l="l" r="r" t="t"/>
              <a:pathLst>
                <a:path extrusionOk="0" h="120000" w="120000">
                  <a:moveTo>
                    <a:pt x="9922" y="65744"/>
                  </a:moveTo>
                  <a:lnTo>
                    <a:pt x="9922" y="65744"/>
                  </a:lnTo>
                  <a:cubicBezTo>
                    <a:pt x="6967" y="39761"/>
                    <a:pt x="24210" y="15795"/>
                    <a:pt x="49704" y="10452"/>
                  </a:cubicBezTo>
                  <a:lnTo>
                    <a:pt x="50211" y="1264"/>
                  </a:lnTo>
                  <a:lnTo>
                    <a:pt x="62537" y="14025"/>
                  </a:lnTo>
                  <a:lnTo>
                    <a:pt x="48673" y="29131"/>
                  </a:lnTo>
                  <a:lnTo>
                    <a:pt x="49177" y="19989"/>
                  </a:lnTo>
                  <a:cubicBezTo>
                    <a:pt x="29643" y="25381"/>
                    <a:pt x="16917" y="44354"/>
                    <a:pt x="19202" y="64680"/>
                  </a:cubicBezTo>
                  <a:close/>
                </a:path>
              </a:pathLst>
            </a:custGeom>
            <a:solidFill>
              <a:schemeClr val="accent6"/>
            </a:solidFill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19"/>
            <p:cNvSpPr txBox="1"/>
            <p:nvPr/>
          </p:nvSpPr>
          <p:spPr>
            <a:xfrm>
              <a:off x="4452302" y="2014855"/>
              <a:ext cx="1937385" cy="7181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4400" u="none" cap="none" strike="noStrike">
                  <a:solidFill>
                    <a:srgbClr val="92D050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" name="Google Shape;179;p19"/>
            <p:cNvSpPr/>
            <p:nvPr/>
          </p:nvSpPr>
          <p:spPr>
            <a:xfrm flipH="1" rot="-5400000">
              <a:off x="6553517" y="3125470"/>
              <a:ext cx="462915" cy="1689735"/>
            </a:xfrm>
            <a:prstGeom prst="rightBrace">
              <a:avLst>
                <a:gd fmla="val 8333" name="adj1"/>
                <a:gd fmla="val 50000" name="adj2"/>
              </a:avLst>
            </a:prstGeom>
            <a:noFill/>
            <a:ln cap="flat" cmpd="sng" w="5715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Google Shape;180;p19"/>
            <p:cNvSpPr txBox="1"/>
            <p:nvPr/>
          </p:nvSpPr>
          <p:spPr>
            <a:xfrm>
              <a:off x="5835332" y="4124960"/>
              <a:ext cx="1937385" cy="7181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4400" u="none" cap="none" strike="noStrike">
                  <a:solidFill>
                    <a:srgbClr val="FFC000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 b="0" i="0" sz="1800" u="none" cap="none" strike="noStrik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Google Shape;181;p19"/>
            <p:cNvSpPr/>
            <p:nvPr/>
          </p:nvSpPr>
          <p:spPr>
            <a:xfrm flipH="1" rot="9990518">
              <a:off x="3826827" y="2038985"/>
              <a:ext cx="5107940" cy="2575560"/>
            </a:xfrm>
            <a:custGeom>
              <a:rect b="b" l="l" r="r" t="t"/>
              <a:pathLst>
                <a:path extrusionOk="0" h="120000" w="120000">
                  <a:moveTo>
                    <a:pt x="6096" y="70698"/>
                  </a:moveTo>
                  <a:lnTo>
                    <a:pt x="6096" y="70698"/>
                  </a:lnTo>
                  <a:cubicBezTo>
                    <a:pt x="2746" y="56606"/>
                    <a:pt x="6162" y="41878"/>
                    <a:pt x="15481" y="30239"/>
                  </a:cubicBezTo>
                  <a:cubicBezTo>
                    <a:pt x="24799" y="18601"/>
                    <a:pt x="39127" y="11167"/>
                    <a:pt x="54839" y="9817"/>
                  </a:cubicBezTo>
                  <a:lnTo>
                    <a:pt x="55100" y="251"/>
                  </a:lnTo>
                  <a:lnTo>
                    <a:pt x="61244" y="14281"/>
                  </a:lnTo>
                  <a:lnTo>
                    <a:pt x="54324" y="28745"/>
                  </a:lnTo>
                  <a:lnTo>
                    <a:pt x="54585" y="19177"/>
                  </a:lnTo>
                  <a:lnTo>
                    <a:pt x="54585" y="19177"/>
                  </a:lnTo>
                  <a:cubicBezTo>
                    <a:pt x="40134" y="20447"/>
                    <a:pt x="27058" y="26727"/>
                    <a:pt x="18708" y="36409"/>
                  </a:cubicBezTo>
                  <a:cubicBezTo>
                    <a:pt x="10357" y="46092"/>
                    <a:pt x="7543" y="58235"/>
                    <a:pt x="10986" y="69727"/>
                  </a:cubicBezTo>
                  <a:close/>
                </a:path>
              </a:pathLst>
            </a:custGeom>
            <a:solidFill>
              <a:schemeClr val="accent6"/>
            </a:solidFill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82" name="Google Shape;182;p19"/>
            <p:cNvCxnSpPr/>
            <p:nvPr/>
          </p:nvCxnSpPr>
          <p:spPr>
            <a:xfrm>
              <a:off x="5813742" y="2520315"/>
              <a:ext cx="0" cy="1593215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dash"/>
              <a:round/>
              <a:headEnd len="sm" w="sm" type="none"/>
              <a:tailEnd len="sm" w="sm" type="non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8abd55b3e4_0_16"/>
          <p:cNvSpPr/>
          <p:nvPr/>
        </p:nvSpPr>
        <p:spPr>
          <a:xfrm>
            <a:off x="671966" y="230324"/>
            <a:ext cx="10727553" cy="1011600"/>
          </a:xfrm>
          <a:prstGeom prst="plaque">
            <a:avLst>
              <a:gd fmla="val 16667" name="adj"/>
            </a:avLst>
          </a:prstGeom>
          <a:solidFill>
            <a:srgbClr val="FFFFFF"/>
          </a:solidFill>
          <a:ln cap="flat" cmpd="sng" w="5715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Snezana Calovska\Desktop\MathTeacherCoach (1).png" id="188" name="Google Shape;188;g8abd55b3e4_0_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5797" y="6386954"/>
            <a:ext cx="3030975" cy="325325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g8abd55b3e4_0_16"/>
          <p:cNvSpPr/>
          <p:nvPr/>
        </p:nvSpPr>
        <p:spPr>
          <a:xfrm>
            <a:off x="478324" y="406803"/>
            <a:ext cx="11114835" cy="6586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Complete the number bonds with the appropriate addend.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g8abd55b3e4_0_16"/>
          <p:cNvSpPr/>
          <p:nvPr/>
        </p:nvSpPr>
        <p:spPr>
          <a:xfrm>
            <a:off x="5284710" y="2412047"/>
            <a:ext cx="1195619" cy="1195474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g8abd55b3e4_0_16"/>
          <p:cNvSpPr/>
          <p:nvPr/>
        </p:nvSpPr>
        <p:spPr>
          <a:xfrm>
            <a:off x="4440744" y="3818486"/>
            <a:ext cx="1195619" cy="1195474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g8abd55b3e4_0_16"/>
          <p:cNvSpPr/>
          <p:nvPr/>
        </p:nvSpPr>
        <p:spPr>
          <a:xfrm>
            <a:off x="6222451" y="3818486"/>
            <a:ext cx="1195619" cy="1195474"/>
          </a:xfrm>
          <a:prstGeom prst="ellipse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3" name="Google Shape;193;g8abd55b3e4_0_16"/>
          <p:cNvCxnSpPr/>
          <p:nvPr/>
        </p:nvCxnSpPr>
        <p:spPr>
          <a:xfrm flipH="1">
            <a:off x="5265956" y="3499694"/>
            <a:ext cx="328209" cy="328169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</p:cxnSp>
      <p:cxnSp>
        <p:nvCxnSpPr>
          <p:cNvPr id="194" name="Google Shape;194;g8abd55b3e4_0_16"/>
          <p:cNvCxnSpPr/>
          <p:nvPr/>
        </p:nvCxnSpPr>
        <p:spPr>
          <a:xfrm>
            <a:off x="6241206" y="3518446"/>
            <a:ext cx="328209" cy="328169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2020-06-25T13:58:01Z</dcterms:created>
</cp:coreProperties>
</file>