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8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 smtClean="0"/>
              <a:t>A Fraction as a Percent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 smtClean="0"/>
              <a:t>Unit 1 Lesson </a:t>
            </a:r>
            <a:r>
              <a:rPr lang="en-US" dirty="0"/>
              <a:t>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6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What percent of the hearts is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BLACK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?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0634"/>
            <a:ext cx="6705600" cy="342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438150"/>
                <a:ext cx="8417626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Times New Roman"/>
                    <a:cs typeface="Times New Roman"/>
                  </a:rPr>
                  <a:t>Sample Problem 1: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Write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16</m:t>
                        </m:r>
                      </m:num>
                      <m:den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4400" dirty="0">
                    <a:effectLst/>
                    <a:latin typeface="Comic Sans MS"/>
                    <a:ea typeface="Times New Roman"/>
                    <a:cs typeface="Times New Roman"/>
                  </a:rPr>
                  <a:t> 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as percent and decimal.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 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438150"/>
                <a:ext cx="8417626" cy="1785104"/>
              </a:xfrm>
              <a:prstGeom prst="rect">
                <a:avLst/>
              </a:prstGeom>
              <a:blipFill rotWithShape="1">
                <a:blip r:embed="rId3"/>
                <a:stretch>
                  <a:fillRect l="-1521" t="-3413" b="-8874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1885950"/>
            <a:ext cx="476002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43150"/>
            <a:ext cx="4048125" cy="129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1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Changing Fractions to Percent and Decimal (The Easier Way!)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800" dirty="0" smtClean="0">
              <a:latin typeface="Comic Sans MS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omic Sans MS"/>
                <a:ea typeface="Calibri"/>
                <a:cs typeface="Times New Roman"/>
              </a:rPr>
              <a:t>The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following steps show an alternative way to write fraction as percent and decimal. But in a case like this…you need to write it as decimal first and then percent. Let’s go back to the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RED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and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BLACK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hearts.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82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8150"/>
            <a:ext cx="7924801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3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What percent of the hearts is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BLACK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?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81150"/>
            <a:ext cx="59436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1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Changing Fractions to Percent and Decimal with Denominators that are NOT Factors of 100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endParaRPr lang="en-US" sz="2800" dirty="0" smtClean="0">
              <a:latin typeface="Comic Sans MS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n-US" sz="2800" dirty="0" smtClean="0">
                <a:latin typeface="Comic Sans MS"/>
                <a:ea typeface="Calibri"/>
                <a:cs typeface="Times New Roman"/>
              </a:rPr>
              <a:t>If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the denominator of a fraction is not a factor of 100, these steps can help you change it to percent and decimal.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99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438150"/>
                <a:ext cx="8417626" cy="3876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Example: Write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as percent and decimal</a:t>
                </a:r>
                <a:r>
                  <a:rPr lang="en-US" sz="2800" b="1" dirty="0" smtClean="0">
                    <a:effectLst/>
                    <a:latin typeface="Comic Sans MS"/>
                    <a:ea typeface="Times New Roman"/>
                    <a:cs typeface="Times New Roman"/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solidFill>
                      <a:srgbClr val="E36C0A"/>
                    </a:solidFill>
                    <a:effectLst/>
                    <a:latin typeface="Comic Sans MS"/>
                    <a:ea typeface="Times New Roman"/>
                    <a:cs typeface="Times New Roman"/>
                  </a:rPr>
                  <a:t>Step 1: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 	Divide the numerator </a:t>
                </a:r>
                <a:r>
                  <a:rPr lang="en-US" sz="2800" dirty="0" smtClean="0">
                    <a:effectLst/>
                    <a:latin typeface="Comic Sans MS"/>
                    <a:ea typeface="Times New Roman"/>
                    <a:cs typeface="Times New Roman"/>
                  </a:rPr>
                  <a:t>and 			      	         denominator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= 0.38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solidFill>
                      <a:srgbClr val="E36C0A"/>
                    </a:solidFill>
                    <a:effectLst/>
                    <a:latin typeface="Comic Sans MS"/>
                    <a:ea typeface="Times New Roman"/>
                    <a:cs typeface="Times New Roman"/>
                  </a:rPr>
                  <a:t>Step 2: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Change it to percent.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		</a:t>
                </a: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0.38 = 38%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438150"/>
                <a:ext cx="8417626" cy="3876446"/>
              </a:xfrm>
              <a:prstGeom prst="rect">
                <a:avLst/>
              </a:prstGeom>
              <a:blipFill rotWithShape="1">
                <a:blip r:embed="rId3"/>
                <a:stretch>
                  <a:fillRect l="-1521" r="-8979" b="-3616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7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latin typeface="Comic Sans MS"/>
                <a:ea typeface="Times New Roman"/>
                <a:cs typeface="Times New Roman"/>
              </a:rPr>
              <a:t>In cases like these, there is no other way to do it but to change the fraction to decimal first, then to percent. It cannot go the other way around.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2038350"/>
            <a:ext cx="5562600" cy="251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>
                <a:latin typeface="Comic Sans MS"/>
                <a:ea typeface="Times New Roman"/>
                <a:cs typeface="Times New Roman"/>
              </a:rPr>
              <a:t>The 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order of changing fractions, decimals and percent into whatever forms share a certain relationship. And there is no really particular order of steps to follow, except if the denominator of the fraction is not a factor of 100. You can convert them into different forms without any particular order as long as the process is well supported and valid.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57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742066"/>
            <a:ext cx="8684326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0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Write fraction as percent and decimal.</a:t>
            </a:r>
          </a:p>
          <a:p>
            <a:pPr marL="0" indent="0" algn="ctr">
              <a:buNone/>
            </a:pPr>
            <a:r>
              <a:rPr lang="en-US" sz="2800" dirty="0" smtClean="0"/>
              <a:t>Write percent as fraction and decimal.</a:t>
            </a:r>
          </a:p>
          <a:p>
            <a:pPr marL="0" indent="0" algn="ctr">
              <a:buNone/>
            </a:pPr>
            <a:r>
              <a:rPr lang="en-US" sz="2800" dirty="0" smtClean="0"/>
              <a:t>Solve problems involving fractions, percent and decimals.</a:t>
            </a:r>
            <a:endParaRPr lang="en-US" sz="2800" dirty="0" smtClean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550"/>
            <a:ext cx="8534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3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5374" y="438150"/>
                <a:ext cx="8417626" cy="3882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1016635" algn="l"/>
                  </a:tabLs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Calibri"/>
                    <a:cs typeface="Times New Roman"/>
                  </a:rPr>
                  <a:t>Sample problem 3: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1016635" algn="l"/>
                  </a:tabLst>
                </a:pPr>
                <a:r>
                  <a:rPr lang="en-US" sz="2800" dirty="0">
                    <a:effectLst/>
                    <a:latin typeface="Comic Sans MS"/>
                    <a:ea typeface="Calibri"/>
                    <a:cs typeface="Times New Roman"/>
                  </a:rPr>
                  <a:t>Sam had already spent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</a:t>
                </a: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of his monthly allowance. 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lphaLcPeriod"/>
                  <a:tabLst>
                    <a:tab pos="1016635" algn="l"/>
                  </a:tabLs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What percent of his allowance did he already spend? 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lphaLcPeriod"/>
                  <a:tabLst>
                    <a:tab pos="1016635" algn="l"/>
                  </a:tabLs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What percent of his allowance does he have left? 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marL="342900" lvl="0" indent="-342900">
                  <a:spcAft>
                    <a:spcPts val="600"/>
                  </a:spcAft>
                  <a:buFont typeface="+mj-lt"/>
                  <a:buAutoNum type="alphaLcPeriod"/>
                  <a:tabLst>
                    <a:tab pos="1016635" algn="l"/>
                  </a:tabLst>
                </a:pPr>
                <a:r>
                  <a:rPr lang="en-US" sz="2800" dirty="0">
                    <a:effectLst/>
                    <a:latin typeface="Comic Sans MS"/>
                    <a:ea typeface="Times New Roman"/>
                    <a:cs typeface="Times New Roman"/>
                  </a:rPr>
                  <a:t>Express the allowance he has left in fraction.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438150"/>
                <a:ext cx="8417626" cy="3882730"/>
              </a:xfrm>
              <a:prstGeom prst="rect">
                <a:avLst/>
              </a:prstGeom>
              <a:blipFill rotWithShape="1">
                <a:blip r:embed="rId3"/>
                <a:stretch>
                  <a:fillRect l="-1883" t="-1570" b="-455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3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016635" algn="l"/>
              </a:tabLst>
            </a:pP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438150"/>
            <a:ext cx="73914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4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 smtClean="0"/>
              <a:t>Fraction</a:t>
            </a:r>
          </a:p>
          <a:p>
            <a:pPr marL="0" indent="0" algn="ctr">
              <a:buNone/>
            </a:pPr>
            <a:r>
              <a:rPr lang="en-US" sz="2400" dirty="0" smtClean="0"/>
              <a:t>Decimal</a:t>
            </a:r>
          </a:p>
          <a:p>
            <a:pPr marL="0" indent="0" algn="ctr">
              <a:buNone/>
            </a:pPr>
            <a:r>
              <a:rPr lang="en-US" sz="2400" dirty="0" smtClean="0"/>
              <a:t>Percent</a:t>
            </a:r>
          </a:p>
          <a:p>
            <a:pPr marL="0" indent="0" algn="ctr">
              <a:buNone/>
            </a:pPr>
            <a:r>
              <a:rPr lang="en-US" sz="2400" dirty="0" smtClean="0"/>
              <a:t>Part-to-Whole Ratio</a:t>
            </a:r>
            <a:endParaRPr lang="en-US" sz="2400" dirty="0" smtClean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A Fraction as a Percent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Look at the figure below. There are 5 hearts, three are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 RED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PH" sz="2800" dirty="0">
                <a:latin typeface="Comic Sans MS"/>
                <a:ea typeface="Calibri"/>
                <a:cs typeface="Times New Roman"/>
              </a:rPr>
              <a:t>and two are </a:t>
            </a:r>
            <a:r>
              <a:rPr lang="en-PH" sz="2800" b="1" dirty="0">
                <a:latin typeface="Comic Sans MS"/>
                <a:ea typeface="Calibri"/>
                <a:cs typeface="Times New Roman"/>
              </a:rPr>
              <a:t>BLACK.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119" y="2190749"/>
            <a:ext cx="4609481" cy="255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Comic Sans MS"/>
                <a:ea typeface="Calibri"/>
                <a:cs typeface="Times New Roman"/>
              </a:rPr>
              <a:t>The figure </a:t>
            </a:r>
            <a:r>
              <a:rPr lang="en-US" sz="3200" dirty="0" smtClean="0">
                <a:latin typeface="Comic Sans MS"/>
                <a:ea typeface="Calibri"/>
                <a:cs typeface="Times New Roman"/>
              </a:rPr>
              <a:t>in the previous slide </a:t>
            </a:r>
            <a:r>
              <a:rPr lang="en-US" sz="3200" dirty="0">
                <a:latin typeface="Comic Sans MS"/>
                <a:ea typeface="Calibri"/>
                <a:cs typeface="Times New Roman"/>
              </a:rPr>
              <a:t>has two </a:t>
            </a:r>
            <a:r>
              <a:rPr lang="en-US" sz="3200" b="1" dirty="0">
                <a:latin typeface="Comic Sans MS"/>
                <a:ea typeface="Calibri"/>
                <a:cs typeface="Times New Roman"/>
              </a:rPr>
              <a:t>PART-TO-WHOLE</a:t>
            </a:r>
            <a:r>
              <a:rPr lang="en-US" sz="3200" dirty="0">
                <a:latin typeface="Comic Sans MS"/>
                <a:ea typeface="Calibri"/>
                <a:cs typeface="Times New Roman"/>
              </a:rPr>
              <a:t> ratios.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2038350"/>
            <a:ext cx="8417626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1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What percent of the hearts is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RED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? What percent of the hearts is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BLACK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? Note that a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part-to-whole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 ratio is more useful in comparing percent. Also note the “whole” means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100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!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US" sz="2800" dirty="0" smtClean="0">
              <a:latin typeface="Comic Sans MS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How are you going to find the percentage, given that the second term of the ratio or the denominator of a fraction is not 100?</a:t>
            </a:r>
            <a:endParaRPr lang="en-PH" sz="2800" dirty="0">
              <a:ea typeface="Calibri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3:5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= </a:t>
            </a:r>
            <a:r>
              <a:rPr lang="en-US" sz="3600" b="1" dirty="0">
                <a:latin typeface="Comic Sans MS"/>
                <a:ea typeface="Calibri"/>
                <a:cs typeface="Times New Roman"/>
              </a:rPr>
              <a:t>?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%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and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 2:5 = </a:t>
            </a:r>
            <a:r>
              <a:rPr lang="en-US" sz="3600" b="1" dirty="0">
                <a:latin typeface="Comic Sans MS"/>
                <a:ea typeface="Calibri"/>
                <a:cs typeface="Times New Roman"/>
              </a:rPr>
              <a:t>?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%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14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Changing Fractions to Percent and Decimal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To change a fraction with a denominator which is not 100, follow these steps:</a:t>
            </a:r>
            <a:endParaRPr lang="en-PH" sz="2800" dirty="0">
              <a:ea typeface="Calibri"/>
              <a:cs typeface="Times New Roman"/>
            </a:endParaRPr>
          </a:p>
          <a:p>
            <a:pPr algn="ctr">
              <a:spcAft>
                <a:spcPts val="600"/>
              </a:spcAft>
            </a:pPr>
            <a:endParaRPr lang="en-US" sz="2800" b="1" dirty="0" smtClean="0">
              <a:latin typeface="Comic Sans MS"/>
              <a:ea typeface="Calibri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latin typeface="Comic Sans MS"/>
                <a:ea typeface="Calibri"/>
                <a:cs typeface="Times New Roman"/>
              </a:rPr>
              <a:t>What 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percent of the hearts is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RED</a:t>
            </a:r>
            <a:r>
              <a:rPr lang="en-US" sz="2800" dirty="0" smtClean="0">
                <a:latin typeface="Comic Sans MS"/>
                <a:ea typeface="Calibri"/>
                <a:cs typeface="Times New Roman"/>
              </a:rPr>
              <a:t>?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05150"/>
            <a:ext cx="883475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Changing Fractions to Percent and </a:t>
            </a:r>
            <a:r>
              <a:rPr lang="en-US" sz="2800" b="1" dirty="0" smtClean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Decimal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3950"/>
            <a:ext cx="81534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0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 Fraction as a Percent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438150"/>
            <a:ext cx="84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Changing Fractions to Percent and </a:t>
            </a:r>
            <a:r>
              <a:rPr lang="en-US" sz="2800" b="1" dirty="0" smtClean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Decimal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1047750"/>
            <a:ext cx="8417626" cy="357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5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552</Words>
  <Application>Microsoft Office PowerPoint</Application>
  <PresentationFormat>On-screen Show (16:9)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  <vt:lpstr>A Fraction as a Percent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Aspire 3</cp:lastModifiedBy>
  <cp:revision>182</cp:revision>
  <dcterms:created xsi:type="dcterms:W3CDTF">2016-12-20T05:05:08Z</dcterms:created>
  <dcterms:modified xsi:type="dcterms:W3CDTF">2018-09-08T10:30:25Z</dcterms:modified>
</cp:coreProperties>
</file>